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8" r:id="rId4"/>
    <p:sldId id="261" r:id="rId5"/>
    <p:sldId id="265" r:id="rId6"/>
    <p:sldId id="259" r:id="rId7"/>
    <p:sldId id="260" r:id="rId8"/>
    <p:sldId id="276" r:id="rId9"/>
    <p:sldId id="277" r:id="rId10"/>
    <p:sldId id="268" r:id="rId11"/>
    <p:sldId id="270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E1D3"/>
    <a:srgbClr val="7444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62" autoAdjust="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70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583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2820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74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42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116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7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58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47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227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BEE01-8169-465C-AEE9-2E2063492D55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79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401" y="1902932"/>
            <a:ext cx="8279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«Птицы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Презентация по теме недели в средней группе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6790" y="3770065"/>
            <a:ext cx="8718997" cy="1114181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 charset="0"/>
            </a:endParaRPr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97936" y="5409897"/>
            <a:ext cx="339829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Выполнила: воспитатель МБДОУ «Детский сад №18» г.о. Самара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Хусаинова Г.Ш.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1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77469" y="592461"/>
            <a:ext cx="2593074" cy="5780631"/>
          </a:xfrm>
          <a:prstGeom prst="rect">
            <a:avLst/>
          </a:prstGeom>
          <a:solidFill>
            <a:srgbClr val="69E1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FF0000"/>
                </a:solidFill>
              </a:rPr>
              <a:t>Эта птица сизокрылая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Любит семечки клевать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И тихонько ворковать.  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739" y="592461"/>
            <a:ext cx="4078165" cy="57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38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825" y="669925"/>
            <a:ext cx="7370763" cy="55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79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51478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Четвёртый лишний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987" y="1559094"/>
            <a:ext cx="3071812" cy="20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897" y="4157663"/>
            <a:ext cx="3009902" cy="200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1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6299" y="4238741"/>
            <a:ext cx="3233737" cy="192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467" y="1647715"/>
            <a:ext cx="3589399" cy="215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05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28650" y="351478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Четвёртый лишний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2432" y="1357311"/>
            <a:ext cx="2027593" cy="281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9" y="1357311"/>
            <a:ext cx="2400299" cy="250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0025" y="3481472"/>
            <a:ext cx="2747963" cy="284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1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265" y="3696351"/>
            <a:ext cx="1772218" cy="26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62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84" y="365126"/>
            <a:ext cx="7805666" cy="95870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Четвёртый лишний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193" y="1030544"/>
            <a:ext cx="2185916" cy="291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012" y="3943276"/>
            <a:ext cx="3127612" cy="231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1501" y="1290493"/>
            <a:ext cx="3737212" cy="280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5327" y="3943277"/>
            <a:ext cx="2538485" cy="253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00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790" y="422851"/>
            <a:ext cx="7409809" cy="55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082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0072" y="3317427"/>
            <a:ext cx="3587868" cy="283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481" y="553510"/>
            <a:ext cx="4277045" cy="580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6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30984" y="498763"/>
            <a:ext cx="3158834" cy="5638799"/>
          </a:xfrm>
          <a:prstGeom prst="rect">
            <a:avLst/>
          </a:prstGeom>
          <a:solidFill>
            <a:srgbClr val="69E1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11091" y="822994"/>
            <a:ext cx="27293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На </a:t>
            </a:r>
            <a:r>
              <a:rPr lang="ru-RU" sz="3200" dirty="0">
                <a:solidFill>
                  <a:srgbClr val="FF0000"/>
                </a:solidFill>
              </a:rPr>
              <a:t>шесте дворец,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Во дворце певец,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Как зовут его… </a:t>
            </a:r>
            <a:endParaRPr lang="ru-RU" sz="3200" dirty="0" smtClean="0">
              <a:solidFill>
                <a:srgbClr val="FF0000"/>
              </a:solidFill>
            </a:endParaRPr>
          </a:p>
          <a:p>
            <a:endParaRPr lang="ru-RU" sz="3200" dirty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941" y="498763"/>
            <a:ext cx="4398394" cy="603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68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1527" y="651165"/>
            <a:ext cx="2183822" cy="5525798"/>
          </a:xfrm>
          <a:solidFill>
            <a:srgbClr val="69E1D3"/>
          </a:solidFill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Верещунья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– белобока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А </a:t>
            </a:r>
            <a:r>
              <a:rPr lang="ru-RU" dirty="0" smtClean="0">
                <a:solidFill>
                  <a:srgbClr val="FF0000"/>
                </a:solidFill>
              </a:rPr>
              <a:t>зовут ее 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Picture 2" descr="C:\Users\1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942" y="1064526"/>
            <a:ext cx="4897301" cy="459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73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89417" y="484909"/>
            <a:ext cx="3172691" cy="5832764"/>
          </a:xfrm>
          <a:prstGeom prst="rect">
            <a:avLst/>
          </a:prstGeom>
          <a:solidFill>
            <a:srgbClr val="69E1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FF0000"/>
                </a:solidFill>
              </a:rPr>
              <a:t>Прилетает к нам с теплом</a:t>
            </a:r>
          </a:p>
          <a:p>
            <a:r>
              <a:rPr lang="ru-RU" sz="2800" dirty="0">
                <a:solidFill>
                  <a:srgbClr val="FF0000"/>
                </a:solidFill>
              </a:rPr>
              <a:t>Путь, проделав дленный,</a:t>
            </a:r>
          </a:p>
          <a:p>
            <a:r>
              <a:rPr lang="ru-RU" sz="2800" dirty="0">
                <a:solidFill>
                  <a:srgbClr val="FF0000"/>
                </a:solidFill>
              </a:rPr>
              <a:t>Лепит домик под окном</a:t>
            </a:r>
          </a:p>
          <a:p>
            <a:r>
              <a:rPr lang="ru-RU" sz="2800" dirty="0">
                <a:solidFill>
                  <a:srgbClr val="FF0000"/>
                </a:solidFill>
              </a:rPr>
              <a:t>Из травы и глиной…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1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28" y="618040"/>
            <a:ext cx="4145579" cy="556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90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86397" y="609601"/>
            <a:ext cx="3075709" cy="5500254"/>
          </a:xfrm>
          <a:prstGeom prst="rect">
            <a:avLst/>
          </a:prstGeom>
          <a:solidFill>
            <a:srgbClr val="69E1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FF0000"/>
                </a:solidFill>
              </a:rPr>
              <a:t>Найдёшь её в своём дворе,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Она на радость детворе.</a:t>
            </a:r>
          </a:p>
          <a:p>
            <a:r>
              <a:rPr lang="ru-RU" sz="3200" dirty="0">
                <a:solidFill>
                  <a:srgbClr val="FF0000"/>
                </a:solidFill>
              </a:rPr>
              <a:t>Ты обижать её не смей!</a:t>
            </a:r>
          </a:p>
          <a:p>
            <a:r>
              <a:rPr lang="ru-RU" sz="3200" dirty="0">
                <a:solidFill>
                  <a:srgbClr val="FF0000"/>
                </a:solidFill>
              </a:rPr>
              <a:t>Эта птичка- </a:t>
            </a:r>
            <a:r>
              <a:rPr lang="ru-RU" sz="3200" dirty="0" smtClean="0">
                <a:solidFill>
                  <a:srgbClr val="FF0000"/>
                </a:solidFill>
              </a:rPr>
              <a:t>… </a:t>
            </a:r>
          </a:p>
          <a:p>
            <a:endParaRPr lang="ru-RU" sz="3200" dirty="0">
              <a:solidFill>
                <a:srgbClr val="FF0000"/>
              </a:solidFill>
            </a:endParaRPr>
          </a:p>
          <a:p>
            <a:endParaRPr lang="ru-RU" sz="3200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51" y="609601"/>
            <a:ext cx="3937663" cy="567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47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4841" y="5178085"/>
            <a:ext cx="6394522" cy="1177636"/>
          </a:xfrm>
          <a:prstGeom prst="rect">
            <a:avLst/>
          </a:prstGeom>
          <a:solidFill>
            <a:srgbClr val="69E1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FF0000"/>
                </a:solidFill>
              </a:rPr>
              <a:t>С грудкой желтой знаем птицу</a:t>
            </a:r>
          </a:p>
          <a:p>
            <a:r>
              <a:rPr lang="ru-RU" sz="2800" dirty="0">
                <a:solidFill>
                  <a:srgbClr val="FF0000"/>
                </a:solidFill>
              </a:rPr>
              <a:t>Называется </a:t>
            </a:r>
            <a:r>
              <a:rPr lang="ru-RU" sz="2800" dirty="0" smtClean="0">
                <a:solidFill>
                  <a:srgbClr val="FF0000"/>
                </a:solidFill>
              </a:rPr>
              <a:t>…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1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931" y="643119"/>
            <a:ext cx="6160342" cy="430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823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43892" y="5264726"/>
            <a:ext cx="6539344" cy="1136073"/>
          </a:xfrm>
          <a:prstGeom prst="rect">
            <a:avLst/>
          </a:prstGeom>
          <a:solidFill>
            <a:srgbClr val="69E1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FF0000"/>
                </a:solidFill>
              </a:rPr>
              <a:t>Грудка </a:t>
            </a:r>
            <a:r>
              <a:rPr lang="ru-RU" sz="2800" dirty="0">
                <a:solidFill>
                  <a:srgbClr val="FF0000"/>
                </a:solidFill>
              </a:rPr>
              <a:t>ярче чем заря.</a:t>
            </a:r>
          </a:p>
          <a:p>
            <a:r>
              <a:rPr lang="ru-RU" sz="2800" dirty="0">
                <a:solidFill>
                  <a:srgbClr val="FF0000"/>
                </a:solidFill>
              </a:rPr>
              <a:t>У кого?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033" y="458295"/>
            <a:ext cx="6623982" cy="447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8579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115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Четвёртый лишний </vt:lpstr>
      <vt:lpstr>Четвёртый лишний </vt:lpstr>
      <vt:lpstr>Четвёртый лишний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Татьяна Головина</cp:lastModifiedBy>
  <cp:revision>40</cp:revision>
  <dcterms:created xsi:type="dcterms:W3CDTF">2017-12-26T10:09:26Z</dcterms:created>
  <dcterms:modified xsi:type="dcterms:W3CDTF">2022-05-09T04:35:54Z</dcterms:modified>
</cp:coreProperties>
</file>