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80" r:id="rId2"/>
    <p:sldId id="259" r:id="rId3"/>
    <p:sldId id="261" r:id="rId4"/>
    <p:sldId id="282" r:id="rId5"/>
    <p:sldId id="284" r:id="rId6"/>
    <p:sldId id="283" r:id="rId7"/>
    <p:sldId id="279" r:id="rId8"/>
    <p:sldId id="28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697" autoAdjust="0"/>
  </p:normalViewPr>
  <p:slideViewPr>
    <p:cSldViewPr>
      <p:cViewPr>
        <p:scale>
          <a:sx n="106" d="100"/>
          <a:sy n="106" d="100"/>
        </p:scale>
        <p:origin x="-11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A77A8906-14AC-460A-B16B-9B7AD3467513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F7783D68-F347-4CD7-8F32-A8C7FDDB3C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FB9620AC-EAA6-49E5-8355-0447946DA4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2CD6352F-38A4-467B-BD12-479935A39F28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="" xmlns:a16="http://schemas.microsoft.com/office/drawing/2014/main" id="{4F102CAF-6179-46C5-A10D-53DA85F8D0AB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F92F4D53-E085-424D-B56E-5FB201AE10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="" xmlns:a16="http://schemas.microsoft.com/office/drawing/2014/main" id="{88929F6F-FCEA-409B-9BDE-6DEF900600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="" xmlns:a16="http://schemas.microsoft.com/office/drawing/2014/main" id="{0094A6E8-B567-40D6-8E08-F6545F7950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="" xmlns:a16="http://schemas.microsoft.com/office/drawing/2014/main" id="{06A4ECE9-0005-4E6B-9E31-5190677DB5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="" xmlns:a16="http://schemas.microsoft.com/office/drawing/2014/main" id="{0D02724B-741A-44EB-A274-A19C6972F8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="" xmlns:a16="http://schemas.microsoft.com/office/drawing/2014/main" id="{A5FF3BE4-8A8C-41B3-8532-BD8925FEF3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="" xmlns:a16="http://schemas.microsoft.com/office/drawing/2014/main" id="{E20C4342-5994-444D-8245-8AA27C14DB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="" xmlns:a16="http://schemas.microsoft.com/office/drawing/2014/main" id="{5C8BBD98-F4A3-46E7-BFCB-18F634BC58F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="" xmlns:a16="http://schemas.microsoft.com/office/drawing/2014/main" id="{9F5EA1A0-4BD9-44DA-BB00-329AD00C946D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8A575101-24B4-4865-A77F-3D1072092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83FB13A-459D-4194-89AD-CEC6C4981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45E2A05B-E578-456F-B5B1-B2C877DC7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8A33FAEF-B8B2-497B-92BA-B9A9BDB4C8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0458CA06-4660-48CA-A351-CE409639FF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3343752E-D95E-414B-92E2-269F54352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53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="" xmlns:a16="http://schemas.microsoft.com/office/drawing/2014/main" id="{7724494F-7C59-4952-94E6-257AD742EF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>
            <a:extLst>
              <a:ext uri="{FF2B5EF4-FFF2-40B4-BE49-F238E27FC236}">
                <a16:creationId xmlns="" xmlns:a16="http://schemas.microsoft.com/office/drawing/2014/main" id="{BC1758FC-EAB3-4A65-87CA-A7D12E3017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745DE-FD74-4B84-83E8-48929FEB2B8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6" name="Rectangle 26">
            <a:extLst>
              <a:ext uri="{FF2B5EF4-FFF2-40B4-BE49-F238E27FC236}">
                <a16:creationId xmlns="" xmlns:a16="http://schemas.microsoft.com/office/drawing/2014/main" id="{0C79EE84-9F46-4A2F-8287-1EC135F25B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2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="" xmlns:a16="http://schemas.microsoft.com/office/drawing/2014/main" id="{7A0D322F-7D70-487B-AEAB-95D623DA2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="" xmlns:a16="http://schemas.microsoft.com/office/drawing/2014/main" id="{61F3C50A-D77C-4F97-A719-69EE63C8B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="" xmlns:a16="http://schemas.microsoft.com/office/drawing/2014/main" id="{0AC4A7C1-6B72-4AC7-8C32-CC0DF9544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3807E-3DEE-4888-8EC9-80BD1B3FFE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832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="" xmlns:a16="http://schemas.microsoft.com/office/drawing/2014/main" id="{66FD0918-B2BC-4E82-8E08-75EBA3310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="" xmlns:a16="http://schemas.microsoft.com/office/drawing/2014/main" id="{3D5D2E9E-DF52-4C81-8769-907BA3BB9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="" xmlns:a16="http://schemas.microsoft.com/office/drawing/2014/main" id="{8A57E268-A02E-459C-AEF1-DAB7E1FE2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6BD62-C57B-48B6-8591-B77DCEB954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671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="" xmlns:a16="http://schemas.microsoft.com/office/drawing/2014/main" id="{5114DA20-3AD6-4262-987A-B3505879E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="" xmlns:a16="http://schemas.microsoft.com/office/drawing/2014/main" id="{9C9CEFFF-BD1A-4135-B461-D28F53D99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="" xmlns:a16="http://schemas.microsoft.com/office/drawing/2014/main" id="{29734B0A-372F-41C6-8DD4-281D9098C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F6172-9B85-4C1D-BF8C-B55147C72F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003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="" xmlns:a16="http://schemas.microsoft.com/office/drawing/2014/main" id="{F9FE61C7-380C-4592-A92A-B479D3A9D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="" xmlns:a16="http://schemas.microsoft.com/office/drawing/2014/main" id="{5E33A2E6-93B7-4576-BFB0-4E559FB2D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>
            <a:extLst>
              <a:ext uri="{FF2B5EF4-FFF2-40B4-BE49-F238E27FC236}">
                <a16:creationId xmlns="" xmlns:a16="http://schemas.microsoft.com/office/drawing/2014/main" id="{E3D35E24-E9C8-4EA0-BD44-1BCBF8722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E901A-C239-4BD3-846F-FE2EB9AE17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33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F66F39CF-3AF7-45E8-B04E-BD89CFED3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D7F10BE8-7691-4774-9863-2D9C33925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>
            <a:extLst>
              <a:ext uri="{FF2B5EF4-FFF2-40B4-BE49-F238E27FC236}">
                <a16:creationId xmlns="" xmlns:a16="http://schemas.microsoft.com/office/drawing/2014/main" id="{624FEC53-612C-4FE6-A047-61FF3DE1A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0059C-C924-4958-8462-4C2F8849A2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9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="" xmlns:a16="http://schemas.microsoft.com/office/drawing/2014/main" id="{5913926D-9BB5-4869-AC20-F7D4B087C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>
            <a:extLst>
              <a:ext uri="{FF2B5EF4-FFF2-40B4-BE49-F238E27FC236}">
                <a16:creationId xmlns="" xmlns:a16="http://schemas.microsoft.com/office/drawing/2014/main" id="{1AC56656-B6C6-4DCC-8DB6-3CEE9990F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>
            <a:extLst>
              <a:ext uri="{FF2B5EF4-FFF2-40B4-BE49-F238E27FC236}">
                <a16:creationId xmlns="" xmlns:a16="http://schemas.microsoft.com/office/drawing/2014/main" id="{D077B7FE-7461-4AEF-9E1A-E1642572F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52771-C42B-4DC2-93E2-91BB773399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94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="" xmlns:a16="http://schemas.microsoft.com/office/drawing/2014/main" id="{B667BE9D-8D08-4DDD-9625-BBB1ED6E1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>
            <a:extLst>
              <a:ext uri="{FF2B5EF4-FFF2-40B4-BE49-F238E27FC236}">
                <a16:creationId xmlns="" xmlns:a16="http://schemas.microsoft.com/office/drawing/2014/main" id="{900DD8DA-033F-4129-BADE-C08BC27B6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>
            <a:extLst>
              <a:ext uri="{FF2B5EF4-FFF2-40B4-BE49-F238E27FC236}">
                <a16:creationId xmlns="" xmlns:a16="http://schemas.microsoft.com/office/drawing/2014/main" id="{2BF15864-3E98-4470-B65B-11865B9D8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83DAB-C67D-4F6F-B9DD-A0F0035763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51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="" xmlns:a16="http://schemas.microsoft.com/office/drawing/2014/main" id="{DBD991B4-C627-43C7-B5BC-68BC10089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>
            <a:extLst>
              <a:ext uri="{FF2B5EF4-FFF2-40B4-BE49-F238E27FC236}">
                <a16:creationId xmlns="" xmlns:a16="http://schemas.microsoft.com/office/drawing/2014/main" id="{7AE98EDD-7B5A-4054-98E9-E81729424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>
            <a:extLst>
              <a:ext uri="{FF2B5EF4-FFF2-40B4-BE49-F238E27FC236}">
                <a16:creationId xmlns="" xmlns:a16="http://schemas.microsoft.com/office/drawing/2014/main" id="{B8922DDB-2109-4AAF-AF60-61B3460F3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7CF54-B39A-4CA7-9BEB-E5F28136E1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539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3192592F-C96D-41C2-923C-DDBF31745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AEA599AB-F42A-472B-8E9B-9C70F4825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>
            <a:extLst>
              <a:ext uri="{FF2B5EF4-FFF2-40B4-BE49-F238E27FC236}">
                <a16:creationId xmlns="" xmlns:a16="http://schemas.microsoft.com/office/drawing/2014/main" id="{E446F1B0-E883-4415-97B4-7A8EB26B9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2FFD9-943F-4BDB-9843-CD4EF9807B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37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6F3BFFDD-7009-4093-AAD8-A62A34B26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BA72CEE3-D536-4CFB-BE39-EE970A63B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>
            <a:extLst>
              <a:ext uri="{FF2B5EF4-FFF2-40B4-BE49-F238E27FC236}">
                <a16:creationId xmlns="" xmlns:a16="http://schemas.microsoft.com/office/drawing/2014/main" id="{CAF8B0DD-49C2-491B-9AF6-ACDE9A21E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A3980-8FCC-4F01-A065-BCAF0D0800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709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1F7FC691-C9CF-4A46-B112-F98CA4CDD7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4275" name="Freeform 3">
              <a:extLst>
                <a:ext uri="{FF2B5EF4-FFF2-40B4-BE49-F238E27FC236}">
                  <a16:creationId xmlns="" xmlns:a16="http://schemas.microsoft.com/office/drawing/2014/main" id="{61E60308-AE47-4DA1-94E0-08C65CBC06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4276" name="Freeform 4">
              <a:extLst>
                <a:ext uri="{FF2B5EF4-FFF2-40B4-BE49-F238E27FC236}">
                  <a16:creationId xmlns="" xmlns:a16="http://schemas.microsoft.com/office/drawing/2014/main" id="{B047E0DD-D3D4-4307-95A3-63922164D6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4277" name="Freeform 5">
            <a:extLst>
              <a:ext uri="{FF2B5EF4-FFF2-40B4-BE49-F238E27FC236}">
                <a16:creationId xmlns="" xmlns:a16="http://schemas.microsoft.com/office/drawing/2014/main" id="{699F0D53-A5D3-4995-8DC4-DE293BB88D3C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1028" name="Group 6">
            <a:extLst>
              <a:ext uri="{FF2B5EF4-FFF2-40B4-BE49-F238E27FC236}">
                <a16:creationId xmlns="" xmlns:a16="http://schemas.microsoft.com/office/drawing/2014/main" id="{B0DC2F8F-0C3B-4EC2-8F05-6675A5C68415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4279" name="Freeform 7">
              <a:extLst>
                <a:ext uri="{FF2B5EF4-FFF2-40B4-BE49-F238E27FC236}">
                  <a16:creationId xmlns="" xmlns:a16="http://schemas.microsoft.com/office/drawing/2014/main" id="{C7D5CB6A-E3D4-44DD-B1CC-E71A47B1B36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="" xmlns:a16="http://schemas.microsoft.com/office/drawing/2014/main" id="{1CDA567B-568A-47F1-A898-BE36DDE8D71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4281" name="Freeform 9">
                <a:extLst>
                  <a:ext uri="{FF2B5EF4-FFF2-40B4-BE49-F238E27FC236}">
                    <a16:creationId xmlns="" xmlns:a16="http://schemas.microsoft.com/office/drawing/2014/main" id="{CFDB3212-E101-4FC7-8513-B520A587023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82" name="Freeform 10">
                <a:extLst>
                  <a:ext uri="{FF2B5EF4-FFF2-40B4-BE49-F238E27FC236}">
                    <a16:creationId xmlns="" xmlns:a16="http://schemas.microsoft.com/office/drawing/2014/main" id="{074D6534-BF38-4DD8-A309-B4729512C51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83" name="Freeform 11">
                <a:extLst>
                  <a:ext uri="{FF2B5EF4-FFF2-40B4-BE49-F238E27FC236}">
                    <a16:creationId xmlns="" xmlns:a16="http://schemas.microsoft.com/office/drawing/2014/main" id="{7C00C279-6379-4328-A2D2-F90F70490C7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84" name="Freeform 12">
                <a:extLst>
                  <a:ext uri="{FF2B5EF4-FFF2-40B4-BE49-F238E27FC236}">
                    <a16:creationId xmlns="" xmlns:a16="http://schemas.microsoft.com/office/drawing/2014/main" id="{FE78FC0B-00DD-49E0-B677-F6E1A6E722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85" name="Freeform 13">
                <a:extLst>
                  <a:ext uri="{FF2B5EF4-FFF2-40B4-BE49-F238E27FC236}">
                    <a16:creationId xmlns="" xmlns:a16="http://schemas.microsoft.com/office/drawing/2014/main" id="{7235DC67-38D2-4A42-9267-05836BEFF3E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286" name="Freeform 14">
              <a:extLst>
                <a:ext uri="{FF2B5EF4-FFF2-40B4-BE49-F238E27FC236}">
                  <a16:creationId xmlns="" xmlns:a16="http://schemas.microsoft.com/office/drawing/2014/main" id="{6468DCC5-4AF5-4D81-9891-EF064F796C6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="" xmlns:a16="http://schemas.microsoft.com/office/drawing/2014/main" id="{61D56286-26DE-4DB9-9A99-55CF361F57F8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4288" name="Freeform 16">
              <a:extLst>
                <a:ext uri="{FF2B5EF4-FFF2-40B4-BE49-F238E27FC236}">
                  <a16:creationId xmlns="" xmlns:a16="http://schemas.microsoft.com/office/drawing/2014/main" id="{AC5C7406-BD57-464F-8709-FCEB926F9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4289" name="Freeform 17">
              <a:extLst>
                <a:ext uri="{FF2B5EF4-FFF2-40B4-BE49-F238E27FC236}">
                  <a16:creationId xmlns="" xmlns:a16="http://schemas.microsoft.com/office/drawing/2014/main" id="{B3563A8E-24B4-4A1B-B46A-4B08C098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4290" name="Freeform 18">
              <a:extLst>
                <a:ext uri="{FF2B5EF4-FFF2-40B4-BE49-F238E27FC236}">
                  <a16:creationId xmlns="" xmlns:a16="http://schemas.microsoft.com/office/drawing/2014/main" id="{0962B03E-7231-4592-80CA-207E7262D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4291" name="Freeform 19">
              <a:extLst>
                <a:ext uri="{FF2B5EF4-FFF2-40B4-BE49-F238E27FC236}">
                  <a16:creationId xmlns="" xmlns:a16="http://schemas.microsoft.com/office/drawing/2014/main" id="{7DED6329-432B-49F0-80BA-C436DAB0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4292" name="Freeform 20">
              <a:extLst>
                <a:ext uri="{FF2B5EF4-FFF2-40B4-BE49-F238E27FC236}">
                  <a16:creationId xmlns="" xmlns:a16="http://schemas.microsoft.com/office/drawing/2014/main" id="{7679C4AA-4220-4F20-83B6-63A73125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4293" name="Freeform 21">
              <a:extLst>
                <a:ext uri="{FF2B5EF4-FFF2-40B4-BE49-F238E27FC236}">
                  <a16:creationId xmlns="" xmlns:a16="http://schemas.microsoft.com/office/drawing/2014/main" id="{E45E281D-8B85-4518-9DC4-DE6C3FEA8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4294" name="Rectangle 22">
            <a:extLst>
              <a:ext uri="{FF2B5EF4-FFF2-40B4-BE49-F238E27FC236}">
                <a16:creationId xmlns="" xmlns:a16="http://schemas.microsoft.com/office/drawing/2014/main" id="{A3768323-742A-4DC1-896E-F729BE03D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="" xmlns:a16="http://schemas.microsoft.com/office/drawing/2014/main" id="{F67A7D93-54E5-439E-A1B7-A4F19F70E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4296" name="Rectangle 24">
            <a:extLst>
              <a:ext uri="{FF2B5EF4-FFF2-40B4-BE49-F238E27FC236}">
                <a16:creationId xmlns="" xmlns:a16="http://schemas.microsoft.com/office/drawing/2014/main" id="{04D2CA8E-798D-4AA6-AD8D-2C509C378E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97" name="Rectangle 25">
            <a:extLst>
              <a:ext uri="{FF2B5EF4-FFF2-40B4-BE49-F238E27FC236}">
                <a16:creationId xmlns="" xmlns:a16="http://schemas.microsoft.com/office/drawing/2014/main" id="{87F4DF94-D458-4A94-9467-A3443DEC3A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98" name="Rectangle 26">
            <a:extLst>
              <a:ext uri="{FF2B5EF4-FFF2-40B4-BE49-F238E27FC236}">
                <a16:creationId xmlns="" xmlns:a16="http://schemas.microsoft.com/office/drawing/2014/main" id="{52E6A3A7-E044-418E-BCCC-6EA53B55F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314250-521D-442A-B476-13CC5217FCB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Презентация для детей </a:t>
            </a:r>
            <a:r>
              <a:rPr lang="ru-RU" sz="2800" dirty="0" smtClean="0"/>
              <a:t>средней </a:t>
            </a:r>
            <a:r>
              <a:rPr lang="ru-RU" sz="2800" dirty="0" smtClean="0"/>
              <a:t>группы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 smtClean="0"/>
              <a:t>На тему: «Круговорот воды в            природе»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dirty="0" smtClean="0"/>
              <a:t>Выполнила: Долгополова О.Н.</a:t>
            </a:r>
          </a:p>
        </p:txBody>
      </p:sp>
    </p:spTree>
    <p:extLst>
      <p:ext uri="{BB962C8B-B14F-4D97-AF65-F5344CB8AC3E}">
        <p14:creationId xmlns:p14="http://schemas.microsoft.com/office/powerpoint/2010/main" val="9738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2B828C0A-3286-4DA8-803B-CDA7C7BDD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b="1" dirty="0">
              <a:solidFill>
                <a:srgbClr val="66CCFF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7" y="548680"/>
            <a:ext cx="7894783" cy="517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E38EFEE1-A8AE-452A-ADB8-129415F07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200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66CCFF"/>
                </a:solidFill>
              </a:rPr>
              <a:t/>
            </a:r>
            <a:br>
              <a:rPr lang="ru-RU" sz="3600" b="1" dirty="0" smtClean="0">
                <a:solidFill>
                  <a:srgbClr val="66CCFF"/>
                </a:solidFill>
              </a:rPr>
            </a:br>
            <a:endParaRPr lang="ru-RU" b="1" dirty="0">
              <a:solidFill>
                <a:srgbClr val="66CCFF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512EF996-B2F3-403F-B55D-33032323AE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en-US" sz="2800" dirty="0"/>
          </a:p>
        </p:txBody>
      </p:sp>
      <p:pic>
        <p:nvPicPr>
          <p:cNvPr id="6148" name="Picture 4" descr="309135">
            <a:extLst>
              <a:ext uri="{FF2B5EF4-FFF2-40B4-BE49-F238E27FC236}">
                <a16:creationId xmlns="" xmlns:a16="http://schemas.microsoft.com/office/drawing/2014/main" id="{1CC1D78C-D07A-40F7-B08D-EFC24A23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16824" cy="49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974725"/>
            <a:ext cx="674211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6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26765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7733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35" y="1556792"/>
            <a:ext cx="2809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1193"/>
            <a:ext cx="204311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46" y="661193"/>
            <a:ext cx="1952629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61193"/>
            <a:ext cx="2052016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1070"/>
            <a:ext cx="1944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1950598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122477" cy="44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96" y="692696"/>
            <a:ext cx="5403304" cy="5403304"/>
          </a:xfrm>
        </p:spPr>
      </p:pic>
    </p:spTree>
    <p:extLst>
      <p:ext uri="{BB962C8B-B14F-4D97-AF65-F5344CB8AC3E}">
        <p14:creationId xmlns:p14="http://schemas.microsoft.com/office/powerpoint/2010/main" val="10703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Вершина горы</vt:lpstr>
      <vt:lpstr>Презентация для детей средней группы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dolgop77@gmail.com</cp:lastModifiedBy>
  <cp:revision>49</cp:revision>
  <dcterms:created xsi:type="dcterms:W3CDTF">2013-11-24T16:06:31Z</dcterms:created>
  <dcterms:modified xsi:type="dcterms:W3CDTF">2020-09-21T13:00:55Z</dcterms:modified>
</cp:coreProperties>
</file>