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88" r:id="rId3"/>
    <p:sldId id="293" r:id="rId4"/>
    <p:sldId id="294" r:id="rId5"/>
    <p:sldId id="297" r:id="rId6"/>
    <p:sldId id="298" r:id="rId7"/>
    <p:sldId id="301" r:id="rId8"/>
    <p:sldId id="302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3.xml"/><Relationship Id="rId7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4CAD66C-F8A1-4940-8BBB-822A49F3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0" y="371565"/>
            <a:ext cx="8328239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7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395288" y="333374"/>
            <a:ext cx="8137151" cy="590393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66953" y="981075"/>
            <a:ext cx="529420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Что вежливые люди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говорят перед едой?</a:t>
            </a:r>
          </a:p>
        </p:txBody>
      </p:sp>
      <p:pic>
        <p:nvPicPr>
          <p:cNvPr id="28686" name="Picture 14" descr="znaklef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2924175"/>
            <a:ext cx="1152202" cy="26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ndAc>
      <p:stSnd>
        <p:snd r:embed="rId2" name="3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55F546A-7FF6-463E-BF49-496663FE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68885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>
    <p:sndAc>
      <p:stSnd>
        <p:snd r:embed="rId2" name="35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Какой вариант пословицы правильный?</a:t>
            </a:r>
          </a:p>
        </p:txBody>
      </p:sp>
      <p:sp>
        <p:nvSpPr>
          <p:cNvPr id="22541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777162" cy="771525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Когда я ем – спасибо всем!</a:t>
            </a:r>
          </a:p>
        </p:txBody>
      </p:sp>
      <p:sp>
        <p:nvSpPr>
          <p:cNvPr id="22542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00113" y="3068638"/>
            <a:ext cx="7356475" cy="771525"/>
          </a:xfrm>
          <a:prstGeom prst="rect">
            <a:avLst/>
          </a:prstGeom>
          <a:solidFill>
            <a:srgbClr val="0000FF">
              <a:alpha val="1098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Когда я ем – не знаю чем!</a:t>
            </a:r>
          </a:p>
        </p:txBody>
      </p:sp>
      <p:sp>
        <p:nvSpPr>
          <p:cNvPr id="2254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868863"/>
            <a:ext cx="7351712" cy="771525"/>
          </a:xfrm>
          <a:prstGeom prst="rect">
            <a:avLst/>
          </a:prstGeom>
          <a:solidFill>
            <a:srgbClr val="008000">
              <a:alpha val="1098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9900"/>
                </a:solidFill>
              </a:rPr>
              <a:t>Когда я ем – я глух и нем!</a:t>
            </a:r>
          </a:p>
        </p:txBody>
      </p:sp>
    </p:spTree>
  </p:cSld>
  <p:clrMapOvr>
    <a:masterClrMapping/>
  </p:clrMapOvr>
  <p:transition advClick="0">
    <p:sndAc>
      <p:stSnd>
        <p:snd r:embed="rId2" name="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54287" name="Picture 15" descr="поездка 15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8175" y="2349500"/>
            <a:ext cx="511333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0EC5D-1101-4E28-9E85-9A462F1DA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049664"/>
            <a:ext cx="7450678" cy="5135236"/>
          </a:xfrm>
          <a:prstGeom prst="rect">
            <a:avLst/>
          </a:prstGeom>
        </p:spPr>
      </p:pic>
    </p:spTree>
  </p:cSld>
  <p:clrMapOvr>
    <a:masterClrMapping/>
  </p:clrMapOvr>
  <p:transition advClick="0" advTm="5000">
    <p:sndAc>
      <p:stSnd>
        <p:snd r:embed="rId2" name="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86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На какой картинке культурные зверята?</a:t>
            </a:r>
          </a:p>
        </p:txBody>
      </p:sp>
      <p:pic>
        <p:nvPicPr>
          <p:cNvPr id="35844" name="Picture 11" descr="00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1412875"/>
            <a:ext cx="36941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2" descr="000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3" y="1412875"/>
            <a:ext cx="4016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23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2051050" y="1052513"/>
            <a:ext cx="4608513" cy="45370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6443663" y="333375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38917" name="Picture 10" descr="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1268413"/>
            <a:ext cx="4016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68313" y="5516563"/>
            <a:ext cx="5397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80"/>
                </a:solidFill>
              </a:rPr>
              <a:t>Это культурно!</a:t>
            </a:r>
          </a:p>
        </p:txBody>
      </p:sp>
      <p:pic>
        <p:nvPicPr>
          <p:cNvPr id="38919" name="Picture 13" descr="KIDDY0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333375"/>
            <a:ext cx="1346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ndAc>
      <p:stSnd>
        <p:snd r:embed="rId2" name="2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зверята поступают правильно?</a:t>
            </a:r>
          </a:p>
        </p:txBody>
      </p:sp>
      <p:pic>
        <p:nvPicPr>
          <p:cNvPr id="39940" name="Picture 6" descr="00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363" y="1700213"/>
            <a:ext cx="36703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000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1700213"/>
            <a:ext cx="41052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26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43012" name="Picture 9" descr="00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268871"/>
            <a:ext cx="5616624" cy="443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11" descr="KIDDY0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288" y="404813"/>
            <a:ext cx="1346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sndAc>
      <p:stSnd>
        <p:snd r:embed="rId2" name="28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427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Где стол накрыт правильно?</a:t>
            </a:r>
          </a:p>
        </p:txBody>
      </p:sp>
      <p:pic>
        <p:nvPicPr>
          <p:cNvPr id="44036" name="Picture 11" descr="Graphic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357563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" descr="Graphic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789363"/>
            <a:ext cx="24479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3" descr="Graphic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052513"/>
            <a:ext cx="24495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4" descr="Graphic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052513"/>
            <a:ext cx="237648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29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395288" y="333375"/>
            <a:ext cx="8353425" cy="6191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1452" name="Picture 12" descr="Graphic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513" y="1196975"/>
            <a:ext cx="43719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Picture 13" descr="Graphic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4075" y="1196975"/>
            <a:ext cx="475138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14" descr="Graphic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15" descr="Graphic1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6443663" y="404813"/>
            <a:ext cx="225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61450" name="Picture 10" descr="Graphic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050" y="1196975"/>
            <a:ext cx="4824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Graphic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549275"/>
            <a:ext cx="59769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ndAc>
      <p:stSnd>
        <p:snd r:embed="rId2" name="3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111</cp:lastModifiedBy>
  <cp:revision>7</cp:revision>
  <dcterms:created xsi:type="dcterms:W3CDTF">2013-05-27T07:50:39Z</dcterms:created>
  <dcterms:modified xsi:type="dcterms:W3CDTF">2021-12-30T05:41:33Z</dcterms:modified>
</cp:coreProperties>
</file>