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1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70" r:id="rId15"/>
    <p:sldId id="268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C0C4DF-4689-4CB2-A53C-4D3C8C10FEE7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D1ADE6-C00A-4DFC-A637-C0CCB9836D9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357429"/>
            <a:ext cx="7572428" cy="10001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br>
              <a:rPr lang="ru-RU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наставничества в ДОУ</a:t>
            </a:r>
            <a:br>
              <a:rPr lang="ru-RU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«Путь в профессию»</a:t>
            </a:r>
            <a:endParaRPr lang="ru-RU" sz="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85728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«Детский сад комбинированного вида №18» </a:t>
            </a:r>
          </a:p>
          <a:p>
            <a:pPr algn="ctr"/>
            <a:r>
              <a:rPr lang="ru-RU" dirty="0" smtClean="0"/>
              <a:t>городского округа Самара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"/>
          <a:ext cx="9144000" cy="6906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0852"/>
                <a:gridCol w="2949688"/>
                <a:gridCol w="2433460"/>
              </a:tblGrid>
              <a:tr h="361542">
                <a:tc>
                  <a:txBody>
                    <a:bodyPr/>
                    <a:lstStyle/>
                    <a:p>
                      <a:r>
                        <a:rPr lang="ru-RU" dirty="0" smtClean="0"/>
                        <a:t>Ступеньки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2955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Ознакомление с регламентом работы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Правилами внутреннего распорядка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Экскурсия по учреждению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Ознакомление с сайтом ДОУ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Соблюдение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регламента работы и внутреннего распорядка ДОУ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00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Составление плана профессионального развития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Помощь в изучении нормативных документов: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ФЗ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«об образовании РФ»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ФГОС ДО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СанПиН</a:t>
                      </a: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Локальные акты ДОУ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Беседа,  Анкетирование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Глоссарий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Памятки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Оказание помощи в работе с документацией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Планирует свою работу в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соответствии с требованиями и инструкциями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002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Организация помощи в работе с документацией педагога ДОУ: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ООП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РП воспитателя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(планирование, мониторинг, составление технологической карты образовательной деятельности)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Инструкции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Мастер-классы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литературных источников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Посещение открытых занятий наставника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Ведение документации в соответствии с требованиями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этап -  «Становление»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Цель: Развитие и корректировка  умений и навыков молодого педагога, оказание помощи в реализации собственного плана профессионального становления .</a:t>
            </a: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8992" y="4195743"/>
            <a:ext cx="1857388" cy="2662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1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40"/>
                <a:gridCol w="3500462"/>
                <a:gridCol w="2500298"/>
              </a:tblGrid>
              <a:tr h="4317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Ступеньки развития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Формы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8007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Внедрение инновационных технологий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Помощь 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разработки технологических карт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образовательной деятельности,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Планирование работы с детьми в режимные моменты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Изучение опыта  работы коллег своего учреждения и других ДОУ,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Деловые игры,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Мастер классы,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Тренинги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Вебинары и др.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 НОД наставнику и молодым специалистам ДОУ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Самоанализ НОД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76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Помощь в подготовке и провидении Мониторинга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Изучение и подбор методик  для обследования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Обследование воспитанников,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Анализ продуктов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568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Помощь в разработки индивидуальных маршрутов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развития для воспитанников 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Участие в методической деятельности ДОУ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Консультации специалистов ДОУ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(психолог, логопед, дефектолог)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Диспуты, ярмарки педагогических идей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семинаров - практикумов по темам.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Разработка индивидуальных маршрутов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семинарах и творческих группах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Сбор материала для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8572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этап – «Профессиональное развитие»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Способствовать саморазвитию и совершенствованию профессиональной карьеры молодого специалиста.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488" y="3714752"/>
            <a:ext cx="3714778" cy="278608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prstDash val="dashDot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738447"/>
                <a:gridCol w="3357553"/>
              </a:tblGrid>
              <a:tr h="703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Ступеньки развития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15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Помощь в подготовке документов для участия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городских и краевых конкурса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Познакомить с критериями аттестации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на квалификационную категорию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Мастер-класс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Посещение консультаций  ЦРО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Участие в городских и краевых конкурсах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Складывается система работы,</a:t>
                      </a:r>
                    </a:p>
                    <a:p>
                      <a:pPr lvl="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имеются собственные разработки.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Воспитатель внедряет в свою работу новые технологии.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Аттестация на квалификационную к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категорию.</a:t>
                      </a:r>
                      <a:endParaRPr kumimoji="0" lang="ru-RU" sz="2400" kern="120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Наставничество.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Результативность: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143536"/>
          </a:xfrm>
        </p:spPr>
        <p:txBody>
          <a:bodyPr>
            <a:normAutofit/>
          </a:bodyPr>
          <a:lstStyle/>
          <a:p>
            <a:pPr lvl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Молодому педагогу самостоятельная работа по самообразованию позволит пополнять и конкретизировать свои знания, осуществлять глубокий и детальный анализ возникающих в работе с детьми ситуаций.</a:t>
            </a:r>
          </a:p>
          <a:p>
            <a:pPr lvl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молодого педагога сформируется потребность в постоянном пополнении педагогических знаний, сформируется гибкость мышления, умение моделировать и прогнозировать воспитательно-образовательный процесс, раскроется творческий потенциал.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571612"/>
            <a:ext cx="8429683" cy="228601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7256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 мной работали десятки молодых педагогов. Я убедился, что как бы человек успешно не кончил педагогический вуз, как бы он не был талантлив, а если не будет учиться на опыте, никогда не будет хорошим педагогом, я сам учился у более старых педагогов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r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С.А. Макаренко.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643446"/>
            <a:ext cx="314325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26055"/>
          </a:xfrm>
        </p:spPr>
        <p:txBody>
          <a:bodyPr/>
          <a:lstStyle/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Наставничество – разновидность целенаправленной индивидуальной деятельности руководителей и наиболее опытных сотрудников учреждения по подготовке молодых специалистов и специалистов, не имеющих трудового стажа педагогической деятельности в дошкольном образовательном учреждении.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Группы молодых педагогов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857628"/>
            <a:ext cx="278605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Молодые педагоги имеющие педагогическое образование со стажем работы до года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3857628"/>
            <a:ext cx="2714612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Молодые педагоги не имеющие педагогическое образование со стажем работы до 3 лет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1928802"/>
            <a:ext cx="307183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Молодые педагоги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3857628"/>
            <a:ext cx="3143272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  имеющие педагогическое образование  без опыта работы с дошкольниками со стажем работы до 2лет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571604" y="3143248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572000" y="364331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15074" y="2928934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42910" y="1714488"/>
            <a:ext cx="1428760" cy="1428760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="" xmlns:dgm="http://schemas.openxmlformats.org/drawingml/2006/diagram" xmlns:a14="http://schemas.microsoft.com/office/drawing/2010/main" xmlns:lc="http://schemas.openxmlformats.org/drawingml/2006/lockedCanvas" val="0"/>
                </a:ext>
              </a:extLst>
            </a:blip>
            <a:srcRect/>
            <a:stretch>
              <a:fillRect l="-11000" r="-11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786742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принципы наставничества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829576" cy="396717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добровольность;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открытость;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компетентность;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норм профессиональной этики.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074" y="928670"/>
            <a:ext cx="2643174" cy="2282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документов регламентирующих наставничество в ДОУ:</a:t>
            </a:r>
            <a:endParaRPr lang="ru-RU" sz="3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положение о наставничестве в ДОУ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приказ заведующей учреждением об организации наставничества;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 закреплении наставника;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годовой планы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работы по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наставничеству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в ДОУ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наставничества в ДОУ: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Оказание помощи молодым педагогам  в их профессиональном становлении, овладении профессиональными  знаниями, умениями  и навыками, 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также формирование в ДОУ кадрового потенциала.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Задачи наставничества: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64357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Помочь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начинающему педагогу в личностной и социально-педагогической адаптации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Оказать помощь в проектировании и организации образовательной деятельности с детьми в соответствии с их возрастными особенностями и задачами реализуемых программ. 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Оказать методическую помощь начинающему педагогу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 внедрению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современных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методик и идей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в образовательный процесс. 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Способствовать формированию индивидуального стиля творческой деятельности начинающего педагога. 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Сформировать у начинающего педагога потребность в непрерывном самообразовании.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5409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1этап – «Адаптационный»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411675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Цель: оказание помощи молодым специалистам в их адаптации и профессиональном становлении для быстрого и эффективного включения в педагогическую деятельность и закрепление в образовательном учреждении.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0" y="4714860"/>
            <a:ext cx="214314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693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Модель  наставничества в ДОУ «Путь в профессию»</vt:lpstr>
      <vt:lpstr>Слайд 2</vt:lpstr>
      <vt:lpstr>Слайд 3</vt:lpstr>
      <vt:lpstr>Группы молодых педагогов</vt:lpstr>
      <vt:lpstr>Основные принципы наставничества</vt:lpstr>
      <vt:lpstr>Подготовительный этап </vt:lpstr>
      <vt:lpstr>Цель наставничества в ДОУ: </vt:lpstr>
      <vt:lpstr>Задачи наставничества:</vt:lpstr>
      <vt:lpstr>1этап – «Адаптационный»</vt:lpstr>
      <vt:lpstr>Слайд 10</vt:lpstr>
      <vt:lpstr>2 этап -  «Становление»</vt:lpstr>
      <vt:lpstr>Слайд 12</vt:lpstr>
      <vt:lpstr>3 этап – «Профессиональное развитие»</vt:lpstr>
      <vt:lpstr>Слайд 14</vt:lpstr>
      <vt:lpstr>Результативность: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ACER</cp:lastModifiedBy>
  <cp:revision>71</cp:revision>
  <dcterms:created xsi:type="dcterms:W3CDTF">2018-03-01T08:37:32Z</dcterms:created>
  <dcterms:modified xsi:type="dcterms:W3CDTF">2021-01-07T03:34:18Z</dcterms:modified>
</cp:coreProperties>
</file>