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91" autoAdjust="0"/>
  </p:normalViewPr>
  <p:slideViewPr>
    <p:cSldViewPr snapToGrid="0"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10263"/>
      </p:ext>
    </p:extLst>
  </p:cSld>
  <p:clrMapOvr>
    <a:masterClrMapping/>
  </p:clrMapOvr>
  <p:transition spd="slow"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25065"/>
      </p:ext>
    </p:extLst>
  </p:cSld>
  <p:clrMapOvr>
    <a:masterClrMapping/>
  </p:clrMapOvr>
  <p:transition spd="slow"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382144"/>
      </p:ext>
    </p:extLst>
  </p:cSld>
  <p:clrMapOvr>
    <a:masterClrMapping/>
  </p:clrMapOvr>
  <p:transition spd="slow"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873979"/>
      </p:ext>
    </p:extLst>
  </p:cSld>
  <p:clrMapOvr>
    <a:masterClrMapping/>
  </p:clrMapOvr>
  <p:transition spd="slow"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733798"/>
      </p:ext>
    </p:extLst>
  </p:cSld>
  <p:clrMapOvr>
    <a:masterClrMapping/>
  </p:clrMapOvr>
  <p:transition spd="slow"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96126"/>
      </p:ext>
    </p:extLst>
  </p:cSld>
  <p:clrMapOvr>
    <a:masterClrMapping/>
  </p:clrMapOvr>
  <p:transition spd="slow"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551381"/>
      </p:ext>
    </p:extLst>
  </p:cSld>
  <p:clrMapOvr>
    <a:masterClrMapping/>
  </p:clrMapOvr>
  <p:transition spd="slow"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76563"/>
      </p:ext>
    </p:extLst>
  </p:cSld>
  <p:clrMapOvr>
    <a:masterClrMapping/>
  </p:clrMapOvr>
  <p:transition spd="slow"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183701"/>
      </p:ext>
    </p:extLst>
  </p:cSld>
  <p:clrMapOvr>
    <a:masterClrMapping/>
  </p:clrMapOvr>
  <p:transition spd="slow"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84477"/>
      </p:ext>
    </p:extLst>
  </p:cSld>
  <p:clrMapOvr>
    <a:masterClrMapping/>
  </p:clrMapOvr>
  <p:transition spd="slow"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897553"/>
      </p:ext>
    </p:extLst>
  </p:cSld>
  <p:clrMapOvr>
    <a:masterClrMapping/>
  </p:clrMapOvr>
  <p:transition spd="slow"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5FE49-94D7-4938-898E-8DB66F4853F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585AD-7897-4527-ADAB-B751746EC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2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634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387" y="294482"/>
            <a:ext cx="8027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Першин   Александр   </a:t>
            </a:r>
            <a:r>
              <a:rPr lang="ru-RU" sz="2800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Ермолаевич</a:t>
            </a:r>
            <a:endParaRPr lang="ru-RU" sz="28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1916-1971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Georgia" panose="02040502050405020303" pitchFamily="18" charset="0"/>
              </a:rPr>
              <a:t>с</a:t>
            </a:r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олдат -пехотинец</a:t>
            </a:r>
            <a:endParaRPr lang="ru-RU" sz="28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7858" y="2033943"/>
            <a:ext cx="4583328" cy="3437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esnya-iz-kinofil_maquotOFРCERYquot-Ot-geroev-bylyh-vremen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35892" y="29448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5717" y="3509963"/>
            <a:ext cx="17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66927" y="3319091"/>
            <a:ext cx="2929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Выполнила воспитатель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МБДОУ «Детский сад №18»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Доля С.В.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2908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93" b="96926" l="36044" r="87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961" y="-1221002"/>
            <a:ext cx="6246340" cy="4684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" b="92840" l="5663" r="89968">
                        <a14:foregroundMark x1="53560" y1="68083" x2="53560" y2="68083"/>
                        <a14:foregroundMark x1="44013" y1="75667" x2="44013" y2="75667"/>
                        <a14:foregroundMark x1="39320" y1="67051" x2="39320" y2="67051"/>
                        <a14:foregroundMark x1="43447" y1="46784" x2="43447" y2="46784"/>
                        <a14:foregroundMark x1="48058" y1="46966" x2="48058" y2="46966"/>
                        <a14:foregroundMark x1="63107" y1="69114" x2="63107" y2="69114"/>
                        <a14:foregroundMark x1="64482" y1="77124" x2="64482" y2="77124"/>
                        <a14:foregroundMark x1="40939" y1="84102" x2="40939" y2="84102"/>
                        <a14:foregroundMark x1="24029" y1="72391" x2="24029" y2="72391"/>
                        <a14:foregroundMark x1="19660" y1="67900" x2="19660" y2="67900"/>
                        <a14:foregroundMark x1="36570" y1="83495" x2="36570" y2="83495"/>
                        <a14:foregroundMark x1="26780" y1="79612" x2="26780" y2="79612"/>
                        <a14:foregroundMark x1="51618" y1="89017" x2="51618" y2="89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9" y="2605216"/>
            <a:ext cx="3189588" cy="4252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" b="92112" l="9871" r="77913">
                        <a14:foregroundMark x1="42880" y1="70388" x2="42880" y2="70388"/>
                        <a14:foregroundMark x1="42880" y1="70388" x2="42880" y2="70388"/>
                        <a14:foregroundMark x1="44256" y1="44903" x2="44256" y2="44903"/>
                        <a14:foregroundMark x1="41262" y1="51274" x2="41262" y2="51274"/>
                        <a14:foregroundMark x1="45874" y1="51274" x2="45874" y2="51274"/>
                        <a14:backgroundMark x1="33576" y1="48604" x2="33576" y2="48604"/>
                        <a14:backgroundMark x1="22654" y1="43083" x2="22654" y2="43083"/>
                        <a14:backgroundMark x1="19660" y1="41869" x2="19660" y2="41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82" y="1960606"/>
            <a:ext cx="3214301" cy="42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368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6743184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94023" y="558350"/>
            <a:ext cx="773687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 трудные дни для нашей страны солдат –пехотинец, Першин Александр </a:t>
            </a:r>
            <a:r>
              <a:rPr lang="ru-RU" sz="3200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Ермолаевич</a:t>
            </a:r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,воевал на </a:t>
            </a:r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западном </a:t>
            </a:r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фронте.  Где благодаря храбрости и стойкости на полях сражений, советским солдатам-пехотинцам  </a:t>
            </a:r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удалось </a:t>
            </a:r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одолеть в жесточайшей схватке одного из сильнейших противников того времени – пехоту германского вермахта.</a:t>
            </a:r>
          </a:p>
          <a:p>
            <a:endParaRPr lang="ru-RU" sz="32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ru-RU" sz="3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071563"/>
            <a:ext cx="7158037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2522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359243" y="443132"/>
            <a:ext cx="6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Друзья-однополчане</a:t>
            </a:r>
            <a:endParaRPr lang="ru-RU" sz="3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8" y="1264298"/>
            <a:ext cx="2840523" cy="3787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81" y="1831268"/>
            <a:ext cx="3167198" cy="4222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69" y="1404877"/>
            <a:ext cx="3036184" cy="4048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0359710"/>
      </p:ext>
    </p:extLst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3167"/>
            <a:ext cx="3535319" cy="2664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01794" y="504687"/>
            <a:ext cx="5871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 перерывах между боем</a:t>
            </a:r>
            <a:endParaRPr lang="ru-RU" sz="28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89" y="1090419"/>
            <a:ext cx="3654639" cy="2332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37" y="1369413"/>
            <a:ext cx="3540211" cy="4720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803344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63" cy="6919784"/>
          </a:xfrm>
        </p:spPr>
      </p:pic>
    </p:spTree>
    <p:extLst>
      <p:ext uri="{BB962C8B-B14F-4D97-AF65-F5344CB8AC3E}">
        <p14:creationId xmlns:p14="http://schemas.microsoft.com/office/powerpoint/2010/main" val="428502296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1983557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61287" y="556055"/>
            <a:ext cx="6882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Першин Александр </a:t>
            </a:r>
            <a:r>
              <a:rPr lang="ru-RU" sz="2800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Ермолаевич</a:t>
            </a:r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был удостоен наградами;</a:t>
            </a:r>
            <a:endParaRPr lang="ru-RU" sz="28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98" b="89968" l="0" r="93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822" y="2415560"/>
            <a:ext cx="4889170" cy="3078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9958" y="2066217"/>
            <a:ext cx="45472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Медаль за отвагу была учреждена 17 октября 1938 года для награждения воинов за личное мужество и отвагу в боях с врагами, за подвиги, совершенные во  время Великой Отечественной Войны</a:t>
            </a: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0305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9" b="89968" l="18204" r="82767">
                        <a14:backgroundMark x1="23058" y1="30016" x2="27670" y2="47006"/>
                        <a14:backgroundMark x1="27184" y1="46683" x2="27184" y2="46683"/>
                        <a14:backgroundMark x1="41080" y1="21359" x2="41080" y2="21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5252" y="1031789"/>
            <a:ext cx="6079522" cy="4559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0151" y="889686"/>
            <a:ext cx="44991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Орден Красной звезды </a:t>
            </a:r>
          </a:p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«Символ отваги и бесстрашия». Награждение производилось за определенные заслуги в обороне и обеспечении безопасности Советского государства в военное время</a:t>
            </a:r>
            <a:endParaRPr lang="ru-RU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0137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3277" r="98847">
                        <a14:backgroundMark x1="57646" y1="65858" x2="57646" y2="65858"/>
                        <a14:backgroundMark x1="58070" y1="33333" x2="58070" y2="33333"/>
                        <a14:backgroundMark x1="59891" y1="36893" x2="59891" y2="36893"/>
                        <a14:backgroundMark x1="58252" y1="47249" x2="58252" y2="47249"/>
                        <a14:backgroundMark x1="55400" y1="63107" x2="55400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3537" y="1303299"/>
            <a:ext cx="4028303" cy="3021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0" r="94782">
                        <a14:foregroundMark x1="75485" y1="48058" x2="75485" y2="48058"/>
                        <a14:foregroundMark x1="60498" y1="71036" x2="60498" y2="71036"/>
                        <a14:foregroundMark x1="54794" y1="62621" x2="54794" y2="62621"/>
                        <a14:foregroundMark x1="57464" y1="67799" x2="57464" y2="67799"/>
                        <a14:foregroundMark x1="59284" y1="69660" x2="59284" y2="69660"/>
                        <a14:foregroundMark x1="60073" y1="73220" x2="60073" y2="73220"/>
                        <a14:foregroundMark x1="58252" y1="70793" x2="58252" y2="70793"/>
                        <a14:foregroundMark x1="79187" y1="78479" x2="79187" y2="78479"/>
                        <a14:foregroundMark x1="66444" y1="28641" x2="66444" y2="28641"/>
                        <a14:foregroundMark x1="75061" y1="26456" x2="75061" y2="26456"/>
                        <a14:foregroundMark x1="69539" y1="27589" x2="69539" y2="27589"/>
                        <a14:foregroundMark x1="72633" y1="27265" x2="72633" y2="27265"/>
                        <a14:backgroundMark x1="52488" y1="25647" x2="52488" y2="25647"/>
                        <a14:backgroundMark x1="47998" y1="67476" x2="47998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1928" y="1089466"/>
            <a:ext cx="3989170" cy="2991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916" b="97896" l="0" r="96845">
                        <a14:foregroundMark x1="74697" y1="58495" x2="74697" y2="58495"/>
                        <a14:foregroundMark x1="56614" y1="65049" x2="56614" y2="65049"/>
                        <a14:foregroundMark x1="58070" y1="78722" x2="58070" y2="78722"/>
                        <a14:foregroundMark x1="86590" y1="33010" x2="86590" y2="33010"/>
                        <a14:backgroundMark x1="49818" y1="68608" x2="49818" y2="68608"/>
                        <a14:backgroundMark x1="48180" y1="48867" x2="48180" y2="48867"/>
                        <a14:backgroundMark x1="45934" y1="44822" x2="45934" y2="44822"/>
                        <a14:backgroundMark x1="41626" y1="73786" x2="41626" y2="73786"/>
                        <a14:backgroundMark x1="68083" y1="91019" x2="68083" y2="91019"/>
                        <a14:backgroundMark x1="73665" y1="91019" x2="73665" y2="9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8670" y="3037101"/>
            <a:ext cx="3802611" cy="28519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" b="82039" l="405" r="99191">
                        <a14:foregroundMark x1="42314" y1="34891" x2="42314" y2="34891"/>
                        <a14:foregroundMark x1="29207" y1="68507" x2="29207" y2="68507"/>
                        <a14:foregroundMark x1="77104" y1="57828" x2="77104" y2="57828"/>
                        <a14:foregroundMark x1="36570" y1="33859" x2="36570" y2="33859"/>
                        <a14:foregroundMark x1="27023" y1="42476" x2="27023" y2="42476"/>
                        <a14:foregroundMark x1="71359" y1="41626" x2="71359" y2="41626"/>
                        <a14:backgroundMark x1="50566" y1="44903" x2="50566" y2="44903"/>
                        <a14:backgroundMark x1="10356" y1="43689" x2="10356" y2="43689"/>
                        <a14:backgroundMark x1="85275" y1="42476" x2="85275" y2="42476"/>
                        <a14:backgroundMark x1="41828" y1="43265" x2="41828" y2="43265"/>
                        <a14:backgroundMark x1="12540" y1="43265" x2="12540" y2="43265"/>
                        <a14:backgroundMark x1="50566" y1="51699" x2="50566" y2="51699"/>
                        <a14:backgroundMark x1="79773" y1="42476" x2="79773" y2="42476"/>
                        <a14:backgroundMark x1="88269" y1="48604" x2="74595" y2="44539"/>
                        <a14:backgroundMark x1="50566" y1="58252" x2="50000" y2="56432"/>
                        <a14:backgroundMark x1="50566" y1="55583" x2="35761" y2="42476"/>
                        <a14:backgroundMark x1="57362" y1="41019" x2="47573" y2="34466"/>
                        <a14:backgroundMark x1="47573" y1="34284" x2="47816" y2="35498"/>
                        <a14:backgroundMark x1="22896" y1="41201" x2="12783" y2="34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96" y="581733"/>
            <a:ext cx="2769458" cy="3692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1857" l="0" r="100000">
                        <a14:foregroundMark x1="15777" y1="54794" x2="15777" y2="54794"/>
                        <a14:foregroundMark x1="75971" y1="61104" x2="75971" y2="61104"/>
                        <a14:foregroundMark x1="16343" y1="37743" x2="16343" y2="37743"/>
                        <a14:foregroundMark x1="75728" y1="41019" x2="75728" y2="41019"/>
                        <a14:foregroundMark x1="72411" y1="42658" x2="72411" y2="42658"/>
                        <a14:foregroundMark x1="14482" y1="39563" x2="14482" y2="39563"/>
                        <a14:foregroundMark x1="13350" y1="37925" x2="13350" y2="37925"/>
                        <a14:foregroundMark x1="71845" y1="41019" x2="71845" y2="41019"/>
                        <a14:backgroundMark x1="92638" y1="44114" x2="92638" y2="44114"/>
                        <a14:backgroundMark x1="80906" y1="41019" x2="98948" y2="30583"/>
                        <a14:backgroundMark x1="81149" y1="40837" x2="80097" y2="43507"/>
                        <a14:backgroundMark x1="80097" y1="43507" x2="99515" y2="64017"/>
                        <a14:backgroundMark x1="1618" y1="27063" x2="9790" y2="34891"/>
                        <a14:backgroundMark x1="24595" y1="40231" x2="61731" y2="32646"/>
                        <a14:backgroundMark x1="44498" y1="55158" x2="64806" y2="37136"/>
                        <a14:backgroundMark x1="65049" y1="37136" x2="65049" y2="37136"/>
                        <a14:backgroundMark x1="65049" y1="36893" x2="65049" y2="36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63" y="3279257"/>
            <a:ext cx="3010033" cy="40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1543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132</Words>
  <Application>Microsoft Office PowerPoint</Application>
  <PresentationFormat>Экран (4:3)</PresentationFormat>
  <Paragraphs>13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 Гусманова</dc:creator>
  <cp:lastModifiedBy>111</cp:lastModifiedBy>
  <cp:revision>18</cp:revision>
  <dcterms:created xsi:type="dcterms:W3CDTF">2015-04-27T05:54:42Z</dcterms:created>
  <dcterms:modified xsi:type="dcterms:W3CDTF">2015-05-12T10:53:31Z</dcterms:modified>
</cp:coreProperties>
</file>