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4" y="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7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0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4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0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7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5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4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3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Косарева Ирина Михайловна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МБДОУ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Самара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8332" y="863140"/>
            <a:ext cx="93734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Ниткография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Бисероплетение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Sand Art (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на песке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6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I:\загруженное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5" y="9947"/>
            <a:ext cx="91886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:\загруженное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85" y="31998"/>
            <a:ext cx="9144000" cy="68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2068"/>
            <a:ext cx="4802312" cy="35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7"/>
            <a:ext cx="4585417" cy="34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загруженное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3442154"/>
            <a:ext cx="4592238" cy="34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images (1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2000" cy="34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69" y="0"/>
            <a:ext cx="9144000" cy="683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prstTxWarp prst="textInflate">
              <a:avLst>
                <a:gd name="adj" fmla="val 15187"/>
              </a:avLst>
            </a:prstTxWarp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Играйте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фантазируйте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Удивляйте друг друга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Максим\Desktop\Neverov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23" y="126876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0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Показать родителям способы развития мелкой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моторики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старших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 и младших школьников: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ниткографии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бисероплетения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art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(рисование на песке)</a:t>
            </a:r>
          </a:p>
        </p:txBody>
      </p:sp>
    </p:spTree>
    <p:extLst>
      <p:ext uri="{BB962C8B-B14F-4D97-AF65-F5344CB8AC3E}">
        <p14:creationId xmlns:p14="http://schemas.microsoft.com/office/powerpoint/2010/main" val="6959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5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НИТКОГРАФИЯ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Выкладывание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помощью шнурка или толстой нити контурных изображений различных предметов, то есть «рисование» с помощью нити.</a:t>
            </a:r>
          </a:p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совершенствует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зрительное восприятие детей</a:t>
            </a:r>
          </a:p>
          <a:p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зрительно-моторную координацию</a:t>
            </a:r>
          </a:p>
          <a:p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формирует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плавность, ритмичность и точность движений</a:t>
            </a:r>
          </a:p>
          <a:p>
            <a:pPr marL="0" indent="0"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подготавливает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руку ребенка к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письму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ксим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" y="0"/>
            <a:ext cx="9180512" cy="69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ксим\Desktop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4"/>
            <a:ext cx="9194204" cy="69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9553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3"/>
            <a:ext cx="4695538" cy="356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80" y="0"/>
            <a:ext cx="4492720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I:\загруженное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39" y="3356993"/>
            <a:ext cx="4448462" cy="35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Бисероплетение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украшений, художественных изделий из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бисера</a:t>
            </a:r>
          </a:p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один из популярнейших видов рукоделия, старинный и достаточно распространённый вид народного творчества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мелкую моторику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руки.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концентрацию внимания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памяти, усидчивости.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навыки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счета в уме.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наблюдательность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воображение.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чувство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вкуса.</a:t>
            </a:r>
          </a:p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творческие способностей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ксим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34476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5" y="769"/>
            <a:ext cx="9134477" cy="69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I: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49" y="-1"/>
            <a:ext cx="4370339" cy="40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загруженное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3358953"/>
            <a:ext cx="4777109" cy="35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9" y="0"/>
            <a:ext cx="4776737" cy="335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0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32" y="3358952"/>
            <a:ext cx="4368268" cy="35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SAND ART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Искусство песочного рисунка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мелкую моторику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познавательную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активность</a:t>
            </a:r>
          </a:p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исследовательский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интерес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Развивает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творческие способности</a:t>
            </a:r>
          </a:p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Снимает негативные эмоции (которые словно «уходят сквозь песок»)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41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175</TotalTime>
  <Words>162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Презентация PowerPoint</vt:lpstr>
      <vt:lpstr>ЦЕЛЬ РАБОТЫ</vt:lpstr>
      <vt:lpstr>НИТКОГРАФИЯ </vt:lpstr>
      <vt:lpstr>Презентация PowerPoint</vt:lpstr>
      <vt:lpstr>Презентация PowerPoint</vt:lpstr>
      <vt:lpstr>Бисероплетение</vt:lpstr>
      <vt:lpstr>Презентация PowerPoint</vt:lpstr>
      <vt:lpstr>Презентация PowerPoint</vt:lpstr>
      <vt:lpstr>SAND ART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Ниткография Бисероплетение  Sand Art (рисование на песке)</dc:title>
  <dc:creator>Максим</dc:creator>
  <cp:lastModifiedBy>Aser</cp:lastModifiedBy>
  <cp:revision>30</cp:revision>
  <dcterms:created xsi:type="dcterms:W3CDTF">2012-11-29T12:37:01Z</dcterms:created>
  <dcterms:modified xsi:type="dcterms:W3CDTF">2014-04-03T03:12:10Z</dcterms:modified>
</cp:coreProperties>
</file>