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E0CB-35F7-46D2-88DC-8535E6B5CE40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ashzeleniymir.ru/%D0%B1%D0%B0%D0%B1%D0%BE%D1%87%D0%BA%D0%B0" TargetMode="External"/><Relationship Id="rId3" Type="http://schemas.openxmlformats.org/officeDocument/2006/relationships/hyperlink" Target="https://ru.wikipedia.org/wiki/%D0%93%D1%83%D1%81%D0%B5%D0%BD%D0%B8%D1%86%D0%B0" TargetMode="External"/><Relationship Id="rId7" Type="http://schemas.openxmlformats.org/officeDocument/2006/relationships/hyperlink" Target="https://www.youtube.com/watch?v=SL_5lF2Emi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oiskazki.ru/skazki-pro-gusenic/" TargetMode="External"/><Relationship Id="rId5" Type="http://schemas.openxmlformats.org/officeDocument/2006/relationships/hyperlink" Target="http://www.porisuemka.ru/2011/05/kak-narisovat-gusenicu.html" TargetMode="External"/><Relationship Id="rId4" Type="http://schemas.openxmlformats.org/officeDocument/2006/relationships/hyperlink" Target="https://nashzeleniymir.ru/%D0%B3%D1%83%D1%81%D0%B5%D0%BD%D0%B8%D1%86%D0%B0" TargetMode="External"/><Relationship Id="rId9" Type="http://schemas.openxmlformats.org/officeDocument/2006/relationships/hyperlink" Target="http://multyasha.com/sovetskie-multfilmy/3879-babochka-197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196975"/>
            <a:ext cx="7992888" cy="20161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«Помогите гусенице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превратиться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бабочку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маршрут для родителей для детей 4-5 лет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МБДОУ «Детский сад №18» г.о. Самара Хусаинова Г.Ш.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2520280" cy="2592288"/>
          </a:xfrm>
          <a:prstGeom prst="rect">
            <a:avLst/>
          </a:prstGeom>
        </p:spPr>
      </p:pic>
      <p:pic>
        <p:nvPicPr>
          <p:cNvPr id="6" name="Рисунок 5" descr="baboc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234" y="404664"/>
            <a:ext cx="169324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вальная выноска 3"/>
          <p:cNvSpPr/>
          <p:nvPr/>
        </p:nvSpPr>
        <p:spPr>
          <a:xfrm>
            <a:off x="4716016" y="260648"/>
            <a:ext cx="3456384" cy="2592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со всем многообразием мира бабочек ты сможешь познакомиться здесь:</a:t>
            </a:r>
            <a:r>
              <a:rPr lang="en-US" b="1" dirty="0" smtClean="0">
                <a:solidFill>
                  <a:schemeClr val="tx1"/>
                </a:solidFill>
              </a:rPr>
              <a:t>https://nashzeleniymir.ru/%D0%B1%D0%B0%D0%B1%D0%BE%D1%87%D0%BA%D0%B0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3456384" cy="3108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067944" y="188640"/>
            <a:ext cx="4104456" cy="2952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Молодец! Ты выполнил все задания и помог мне превратиться в бабочку! От меня тебе в подарок мультфильм: </a:t>
            </a:r>
            <a:r>
              <a:rPr lang="en-US" b="1" dirty="0" smtClean="0">
                <a:solidFill>
                  <a:schemeClr val="tx1"/>
                </a:solidFill>
              </a:rPr>
              <a:t>http://multyasha.com/sovetskie-multfilmy/3879-babochka-1972.html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337016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F0"/>
                </a:solidFill>
                <a:hlinkClick r:id="rId3"/>
              </a:rPr>
              <a:t>https://ru.wikipedia.org/wiki/%D0%93%D1%83%D1%81%D0%B5%D0%BD%D0%B8%D1%86%D0%B0</a:t>
            </a:r>
            <a:r>
              <a:rPr lang="ru-RU" sz="1400" dirty="0" smtClean="0">
                <a:solidFill>
                  <a:srgbClr val="00B0F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–рассказ о гусеницах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4"/>
              </a:rPr>
              <a:t>https://nashzeleniymir.ru/%D0%B3%D1%83%D1%81%D0%B5%D0%BD%D0%B8%D1%86%D0%B0</a:t>
            </a:r>
            <a:r>
              <a:rPr lang="ru-RU" sz="1400" dirty="0" smtClean="0">
                <a:solidFill>
                  <a:srgbClr val="FF0000"/>
                </a:solidFill>
              </a:rPr>
              <a:t> – фото гусениц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5"/>
              </a:rPr>
              <a:t>http://www.porisuemka.ru/2011/05/kak-narisovat-gusenicu.html</a:t>
            </a:r>
            <a:r>
              <a:rPr lang="ru-RU" sz="1400" dirty="0" smtClean="0">
                <a:solidFill>
                  <a:srgbClr val="FF0000"/>
                </a:solidFill>
              </a:rPr>
              <a:t> - как нарисовать гусеницу</a:t>
            </a:r>
          </a:p>
          <a:p>
            <a:pPr>
              <a:buNone/>
            </a:pPr>
            <a:r>
              <a:rPr lang="en-US" sz="1400" dirty="0" smtClean="0">
                <a:hlinkClick r:id="rId6"/>
              </a:rPr>
              <a:t>https://svoiskazki.ru/skazki-pro-gusenic/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– сказка про гусеницу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7"/>
              </a:rPr>
              <a:t>https://www.youtube.com/watch?v=SL_5lF2Emig</a:t>
            </a:r>
            <a:r>
              <a:rPr lang="ru-RU" sz="1400" dirty="0" smtClean="0">
                <a:solidFill>
                  <a:srgbClr val="FF0000"/>
                </a:solidFill>
              </a:rPr>
              <a:t> – видеофильм «Как появляется бабочка»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8"/>
              </a:rPr>
              <a:t>https://nashzeleniymir.ru/%D0%B1%D0%B0%D0%B1%D0%BE%D1%87%D0%BA%D0%B0</a:t>
            </a:r>
            <a:r>
              <a:rPr lang="ru-RU" sz="1400" dirty="0" smtClean="0">
                <a:solidFill>
                  <a:srgbClr val="FF0000"/>
                </a:solidFill>
              </a:rPr>
              <a:t>  - виды бабочек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http://multyasha.com/sovetskie-multfilmy/3879-babochka-1972.html</a:t>
            </a:r>
            <a:r>
              <a:rPr lang="ru-RU" sz="1400" dirty="0" smtClean="0">
                <a:solidFill>
                  <a:srgbClr val="FF0000"/>
                </a:solidFill>
              </a:rPr>
              <a:t> - мастер-класс «Оригами «Бабочка»»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http://multyasha.com/sovetskie-multfilmy/3879-babochka-1972.html</a:t>
            </a:r>
            <a:r>
              <a:rPr lang="ru-RU" sz="1400" dirty="0" smtClean="0">
                <a:solidFill>
                  <a:srgbClr val="FF0000"/>
                </a:solidFill>
              </a:rPr>
              <a:t> - мультфильм «Бабочки»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Уважаемые родители!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0000FF"/>
                </a:solidFill>
              </a:rPr>
              <a:t>Этот образовательный маршрут посвящен ознакомлению ваших детей с самыми прекрасными представителями мира насекомых – бабочками. Выполнив все задания, ребенок пополнит свои знания новыми сведениями о жизни бабочек (цикле развития, об особенностях внешнего вида, поведения, их разнообразии). Повысит речевую активность через желание поделиться с окружающими (близкими, друзьями) полученными знаниями, научится рисовать и делать поделки в стиле «оригами», разовьет мелкую моторику рук. И самое главное, ребенок научится ценить и беречь этот хрупкий мир, который нас окружает.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Дорогой друг! Ты узнал меня? Я гусеница. И как каждая гусеница мечтаю стать красивой бабочкой. А помочь мне в этом сможет тот, кто выполнит все задания.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гусениц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3528392" cy="3191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3419872" y="404664"/>
            <a:ext cx="5040560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1.</a:t>
            </a:r>
          </a:p>
          <a:p>
            <a:pPr algn="ctr"/>
            <a:r>
              <a:rPr lang="ru-RU" dirty="0" smtClean="0"/>
              <a:t>Узнай и расскажи родственникам и друзьям откуда появляются гусеницы. Информацию ты можешь получить здесь: </a:t>
            </a:r>
            <a:r>
              <a:rPr lang="en-US" dirty="0" smtClean="0">
                <a:solidFill>
                  <a:schemeClr val="tx1"/>
                </a:solidFill>
              </a:rPr>
              <a:t>https://ru.wikipedia.org/wiki/%D0%93%D1%83%D1%81%D0%B5%D0%BD%D0%B8%D1%86%D0%B0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3933330" cy="2532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419872" y="332656"/>
            <a:ext cx="3816424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2.</a:t>
            </a:r>
          </a:p>
          <a:p>
            <a:pPr algn="ctr"/>
            <a:r>
              <a:rPr lang="ru-RU" dirty="0" smtClean="0"/>
              <a:t>Рассмотри многообразие видов гусениц. Это ты можешь сделать здесь:</a:t>
            </a:r>
            <a:r>
              <a:rPr lang="en-US" b="1" dirty="0" smtClean="0">
                <a:solidFill>
                  <a:schemeClr val="tx1"/>
                </a:solidFill>
              </a:rPr>
              <a:t>https://nashzeleniymir.ru/%D0%B3%D1%83%D1%81%D0%B5%D0%BD%D0%B8%D1%86%D0%B0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8388" y="3501008"/>
            <a:ext cx="4328027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059832" y="332656"/>
            <a:ext cx="4248472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3.</a:t>
            </a:r>
          </a:p>
          <a:p>
            <a:pPr algn="ctr"/>
            <a:r>
              <a:rPr lang="ru-RU" dirty="0" smtClean="0"/>
              <a:t>Нарисуй гусеницу, которая тебе больше всего понравилась. А как это сделать правильно ты узнаешь здесь: </a:t>
            </a:r>
            <a:r>
              <a:rPr lang="en-US" b="1" dirty="0" smtClean="0">
                <a:solidFill>
                  <a:schemeClr val="tx1"/>
                </a:solidFill>
              </a:rPr>
              <a:t>http://www.porisuemka.ru/2011/05/kak-narisovat-gusenicu.html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4187459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572000" y="332656"/>
            <a:ext cx="4104456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4.</a:t>
            </a:r>
          </a:p>
          <a:p>
            <a:pPr algn="ctr"/>
            <a:r>
              <a:rPr lang="ru-RU" dirty="0" smtClean="0"/>
              <a:t>Послушай обо мне сказку. А найдешь ты ее здесь: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https://svoiskazki.ru/skazki-pro-gusenic/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08920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563888" y="260648"/>
            <a:ext cx="4032448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5.</a:t>
            </a:r>
          </a:p>
          <a:p>
            <a:pPr algn="ctr"/>
            <a:r>
              <a:rPr lang="ru-RU" dirty="0" smtClean="0"/>
              <a:t>Посмотри видеофильм «Как появляется бабочка» и  нарисуй схему ее развития.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https://www.youtube.com/watch?v=SL_5lF2Emig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3697" y="2996952"/>
            <a:ext cx="372067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716016" y="260648"/>
            <a:ext cx="3816424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6.</a:t>
            </a:r>
          </a:p>
          <a:p>
            <a:pPr algn="ctr"/>
            <a:r>
              <a:rPr lang="ru-RU" dirty="0" smtClean="0"/>
              <a:t>Бабочки очень любят летать. Сделай свою бабочку. А в этом тебе поможет мастер-класс: </a:t>
            </a:r>
            <a:r>
              <a:rPr lang="en-US" b="1" dirty="0" smtClean="0">
                <a:solidFill>
                  <a:schemeClr val="tx1"/>
                </a:solidFill>
              </a:rPr>
              <a:t>http://multyasha.com/sovetskie-multfilmy/3879-babochka-1972.html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усениц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2780928"/>
            <a:ext cx="3372956" cy="31232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363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«Помогите гусенице  превратиться в бабочку» образовательный маршрут для родителей для детей 4-5 лет  Подготовила:  воспитатель МБДОУ «Детский сад №18» г.о. Самара Хусаинова Г.Ш.</vt:lpstr>
      <vt:lpstr>Уважаемые родители!</vt:lpstr>
      <vt:lpstr>Дорогой друг! Ты узнал меня? Я гусеница. И как каждая гусеница мечтаю стать красивой бабочкой. А помочь мне в этом сможет тот, кто выполнит все задания.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homeAdmin</dc:creator>
  <cp:lastModifiedBy>Татьяна Головина</cp:lastModifiedBy>
  <cp:revision>38</cp:revision>
  <dcterms:created xsi:type="dcterms:W3CDTF">2018-04-10T07:42:04Z</dcterms:created>
  <dcterms:modified xsi:type="dcterms:W3CDTF">2022-05-09T04:39:56Z</dcterms:modified>
</cp:coreProperties>
</file>