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93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72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0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4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97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75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58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5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42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07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0C4C-EFC1-446D-BBD0-A52BC6FAE091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37C61C-D479-4762-82DC-0DBA61E3A4D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8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ОСОБЕННОСТИ ПИСЬМА ЛЕВОРУКИХ ДЕТЕЙ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4123697" cy="252449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Хаметова Юлия </a:t>
            </a:r>
            <a:r>
              <a:rPr lang="ru-RU" dirty="0" err="1"/>
              <a:t>Фаридовна</a:t>
            </a:r>
            <a:endParaRPr lang="ru-RU" dirty="0"/>
          </a:p>
          <a:p>
            <a:r>
              <a:rPr lang="ru-RU" dirty="0"/>
              <a:t>Учитель – логопед</a:t>
            </a:r>
          </a:p>
          <a:p>
            <a:r>
              <a:rPr lang="ru-RU" dirty="0"/>
              <a:t>муниципального бюджетного дошкольного образовательного учреждения «Детский сад комбинированного вида № 18» городского округа Самара.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9616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Оглавление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ОСОБЕННОСТИ ОРГАНИЗАЦИИ МОЗГОВЫХ ПРОЦЕССОВ У ЛЕВОРУКИХ ДЕТЕЙ</a:t>
            </a:r>
          </a:p>
          <a:p>
            <a:pPr marL="514350" indent="-514350">
              <a:buAutoNum type="arabicPeriod"/>
            </a:pPr>
            <a:r>
              <a:rPr lang="ru-RU" dirty="0"/>
              <a:t>УСЛОВИЯ, НЕОБХОДИМЫЕ ЛЕВОРУКИМ ДЕТЯМ ДЛЯ ПОЛНОЦЕННОГО ОСУЩЕСТВЛЕНИЯ ПРОЦЕССА ПИСЬМА</a:t>
            </a:r>
          </a:p>
        </p:txBody>
      </p:sp>
    </p:spTree>
    <p:extLst>
      <p:ext uri="{BB962C8B-B14F-4D97-AF65-F5344CB8AC3E}">
        <p14:creationId xmlns:p14="http://schemas.microsoft.com/office/powerpoint/2010/main" val="1156794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464" y="1485741"/>
            <a:ext cx="3806952" cy="383774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ОСОБЕННОСТИ ОРГАНИЗАЦИИ МОЗГОВЫХ ПРОЦЕССОВ У ЛЕВОРУКИХ ДЕТЕЙ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244" y="195092"/>
            <a:ext cx="4857143" cy="6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УСЛОВИЯ, НЕОБХОДИМЫЕ ЛЕВОРУКИМ ДЕТЯМ ДЛЯ ПОЛНОЦЕННОГО ОСУЩЕСТВЛЕНИЯ ПРОЦЕССА ПИСЬМА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7992" y="1971929"/>
            <a:ext cx="3965448" cy="612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dirty="0"/>
              <a:t>Посадка при письме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811" y="3248346"/>
            <a:ext cx="5723809" cy="2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0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Приемы держания ручки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869" y="1853754"/>
            <a:ext cx="5711483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6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Письмо букв и их элементов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739" y="1814871"/>
            <a:ext cx="9889588" cy="452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43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688" y="365125"/>
            <a:ext cx="4189146" cy="30408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853" y="265708"/>
            <a:ext cx="4326105" cy="31402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10" y="3800182"/>
            <a:ext cx="4019324" cy="29175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5853" y="3607224"/>
            <a:ext cx="4326105" cy="31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84047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207</TotalTime>
  <Words>73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Галерея</vt:lpstr>
      <vt:lpstr>ОСОБЕННОСТИ ПИСЬМА ЛЕВОРУКИХ ДЕТЕЙ</vt:lpstr>
      <vt:lpstr>Оглавление</vt:lpstr>
      <vt:lpstr>ОСОБЕННОСТИ ОРГАНИЗАЦИИ МОЗГОВЫХ ПРОЦЕССОВ У ЛЕВОРУКИХ ДЕТЕЙ </vt:lpstr>
      <vt:lpstr>УСЛОВИЯ, НЕОБХОДИМЫЕ ЛЕВОРУКИМ ДЕТЯМ ДЛЯ ПОЛНОЦЕННОГО ОСУЩЕСТВЛЕНИЯ ПРОЦЕССА ПИСЬМА</vt:lpstr>
      <vt:lpstr>Приемы держания ручки</vt:lpstr>
      <vt:lpstr>Письмо букв и их элементов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грамоте леворуких детей</dc:title>
  <dc:creator>y</dc:creator>
  <cp:lastModifiedBy>Jula Khametova</cp:lastModifiedBy>
  <cp:revision>9</cp:revision>
  <dcterms:created xsi:type="dcterms:W3CDTF">2016-10-11T17:46:10Z</dcterms:created>
  <dcterms:modified xsi:type="dcterms:W3CDTF">2019-01-21T01:51:35Z</dcterms:modified>
</cp:coreProperties>
</file>