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4"/>
  </p:notesMasterIdLst>
  <p:sldIdLst>
    <p:sldId id="256" r:id="rId2"/>
    <p:sldId id="257" r:id="rId3"/>
    <p:sldId id="284" r:id="rId4"/>
    <p:sldId id="258" r:id="rId5"/>
    <p:sldId id="260" r:id="rId6"/>
    <p:sldId id="261" r:id="rId7"/>
    <p:sldId id="262" r:id="rId8"/>
    <p:sldId id="263" r:id="rId9"/>
    <p:sldId id="280" r:id="rId10"/>
    <p:sldId id="282" r:id="rId11"/>
    <p:sldId id="264" r:id="rId12"/>
    <p:sldId id="27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888" autoAdjust="0"/>
    <p:restoredTop sz="88688" autoAdjust="0"/>
  </p:normalViewPr>
  <p:slideViewPr>
    <p:cSldViewPr>
      <p:cViewPr varScale="1">
        <p:scale>
          <a:sx n="62" d="100"/>
          <a:sy n="62" d="100"/>
        </p:scale>
        <p:origin x="-11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A6BEC1-E444-4EBF-BC71-A080A23440A5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E73EE1-850E-4AC6-9B52-341643C95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73EE1-850E-4AC6-9B52-341643C95FB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73EE1-850E-4AC6-9B52-341643C95FB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2F955-1B5A-4773-86F3-819D8EA999C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01A6-304A-4772-912D-A855C0BDEE96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5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5936-DA62-4041-BFF9-ADFC03D09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D14DC-45C4-4B8D-904A-DBBF60458356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5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C25C7-405C-46E7-AA54-FDACF9398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1886-E9BA-4509-B9B2-7E809967CFE4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5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CEB6-DFC9-405A-8FB7-3352E9C5B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80C5-4265-4FE9-9CF2-1CA49F23765B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5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7F3A-6B7E-43EB-AFA2-EC9CB18B0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D79C-46FC-436E-AE0C-C8DAB40AB973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5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F504-94E0-4350-ADE8-D6BAC3112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CF3-C254-4F7C-942B-5B6EC694ED6E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6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74BA-4E58-4AFB-9CD4-659BC47D5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A6225-62F6-4FD2-91F8-FDE03F74C001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2A633-493C-42C9-A592-B0DD20520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7366-3D81-42FF-BCB7-41C1F3EE877C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4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859C-EC81-47A1-9ACD-8848C4A6F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C487-D2E6-4FA5-B794-116FEC218273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3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A8D0-D8EE-4A81-9774-3F9275011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59A4-CB35-4E31-B5F8-F96CAC6CB81E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6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A97D-C734-4BA7-BBA8-3906A9583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BD37-0A6B-478D-9E02-7FF77BEF28A3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6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F22D4-9DD3-42C5-BCD7-AFB382D11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54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2072E6C-AC99-4D36-80BB-41F368B2AB3F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64FA1C0-0106-4ACE-933F-966C2D387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84;&#1091;&#1079;%20&#1089;&#1082;&#1072;&#1079;&#1082;&#1072;_mp3cut.foxcom.su__mp3cut.foxcom.su_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41.gif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99.jpeg"/><Relationship Id="rId7" Type="http://schemas.openxmlformats.org/officeDocument/2006/relationships/image" Target="../media/image103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5.png"/><Relationship Id="rId4" Type="http://schemas.openxmlformats.org/officeDocument/2006/relationships/image" Target="../media/image100.jpeg"/><Relationship Id="rId9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6.png"/><Relationship Id="rId7" Type="http://schemas.openxmlformats.org/officeDocument/2006/relationships/image" Target="../media/image1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84;&#1091;&#1079;%20&#1089;&#1082;&#1072;&#1079;&#1082;&#1072;_mp3cut.foxcom.su__mp3cut.foxcom.su_.mp3" TargetMode="External"/><Relationship Id="rId6" Type="http://schemas.openxmlformats.org/officeDocument/2006/relationships/image" Target="../media/image109.gif"/><Relationship Id="rId5" Type="http://schemas.openxmlformats.org/officeDocument/2006/relationships/image" Target="../media/image108.gif"/><Relationship Id="rId4" Type="http://schemas.openxmlformats.org/officeDocument/2006/relationships/image" Target="../media/image10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82;&#1086;&#1096;&#1082;&#1072;%20&#1093;&#1086;&#1088;&#1086;&#1096;&#1072;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53;&#1086;&#1074;&#1072;&#1103;%20&#1087;&#1072;&#1087;&#1082;&#1072;1\&#1084;&#1091;&#1079;%20&#1089;&#1082;&#1072;&#1079;&#1082;&#1072;_mp3cut.foxcom.su__mp3cut.foxcom.su__mp3cut.foxcom.su_.mp3" TargetMode="External"/><Relationship Id="rId1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53;&#1086;&#1074;&#1072;&#1103;%20&#1087;&#1072;&#1087;&#1082;&#1072;1\18%20&#1089;%20&#1082;&#1086;&#1090;&#1103;&#1090;&#1072;%20&#1087;&#1088;&#1086;&#1089;&#1103;&#1090;%20&#1077;&#1089;&#1090;&#1100;_mp3cut.foxcom.su_.mp3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19.png"/><Relationship Id="rId5" Type="http://schemas.openxmlformats.org/officeDocument/2006/relationships/image" Target="../media/image2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0.jpeg"/><Relationship Id="rId3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53;&#1086;&#1074;&#1072;&#1103;%20&#1087;&#1072;&#1087;&#1082;&#1072;\&#1082;&#1091;&#1088;&#1080;&#1094;&#1072;.mp3" TargetMode="Externa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9.jpeg"/><Relationship Id="rId2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53;&#1086;&#1074;&#1072;&#1103;%20&#1087;&#1072;&#1087;&#1082;&#1072;\pig6.mp3" TargetMode="External"/><Relationship Id="rId1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53;&#1086;&#1074;&#1072;&#1103;%20&#1087;&#1072;&#1087;&#1082;&#1072;\Bleyanie_kozy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8.jpeg"/><Relationship Id="rId5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53;&#1086;&#1074;&#1072;&#1103;%20&#1087;&#1072;&#1087;&#1082;&#1072;\Kozel_i_koza_blejut_mp3cut.foxcom.su_.mp3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27.jpeg"/><Relationship Id="rId4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53;&#1086;&#1074;&#1072;&#1103;%20&#1087;&#1072;&#1087;&#1082;&#1072;\bnrds4.mp3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gif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18" Type="http://schemas.openxmlformats.org/officeDocument/2006/relationships/image" Target="../media/image49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jpeg"/><Relationship Id="rId20" Type="http://schemas.openxmlformats.org/officeDocument/2006/relationships/image" Target="../media/image65.png"/><Relationship Id="rId1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53;&#1086;&#1074;&#1072;&#1103;%20&#1087;&#1072;&#1087;&#1082;&#1072;\Pozharnye_mashiny_edut_mp3cut.foxcom.su_.mp3" TargetMode="Externa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19" Type="http://schemas.openxmlformats.org/officeDocument/2006/relationships/image" Target="../media/image64.gif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png"/><Relationship Id="rId3" Type="http://schemas.openxmlformats.org/officeDocument/2006/relationships/image" Target="../media/image41.gif"/><Relationship Id="rId7" Type="http://schemas.openxmlformats.org/officeDocument/2006/relationships/image" Target="../media/image70.jpeg"/><Relationship Id="rId12" Type="http://schemas.openxmlformats.org/officeDocument/2006/relationships/image" Target="../media/image75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4.png"/><Relationship Id="rId5" Type="http://schemas.openxmlformats.org/officeDocument/2006/relationships/image" Target="../media/image68.jpeg"/><Relationship Id="rId10" Type="http://schemas.openxmlformats.org/officeDocument/2006/relationships/image" Target="../media/image73.pn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9.png"/><Relationship Id="rId3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53;&#1086;&#1074;&#1072;&#1103;%20&#1087;&#1072;&#1087;&#1082;&#1072;1\&#1074;&#1086;&#1090;%20&#1096;&#1072;&#1075;&#1072;&#1077;&#1090;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83.png"/><Relationship Id="rId2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53;&#1086;&#1074;&#1072;&#1103;%20&#1087;&#1072;&#1087;&#1082;&#1072;1\&#1087;&#1088;&#1080;&#1102;&#1090;&#1072;%20&#1085;&#1077;&#1090;.mp3" TargetMode="External"/><Relationship Id="rId16" Type="http://schemas.openxmlformats.org/officeDocument/2006/relationships/image" Target="../media/image86.png"/><Relationship Id="rId1" Type="http://schemas.openxmlformats.org/officeDocument/2006/relationships/audio" Target="file:///G:\&#1058;&#1088;&#1091;&#1089;&#1086;&#1074;&#1072;%20&#1048;.&#1042;\&#1087;&#1088;&#1080;&#1083;&#1086;&#1078;&#1077;&#1085;&#1080;&#1103;%20&#1082;%20&#1089;&#1083;&#1072;&#1081;&#1076;&#1072;&#1084;\&#1079;&#1074;&#1091;&#1082;&#1080;\&#1053;&#1086;&#1074;&#1072;&#1103;%20&#1087;&#1072;&#1087;&#1082;&#1072;1\&#1085;&#1077;%20&#1086;&#1089;&#1090;&#1072;&#1074;&#1080;&#1090;%20&#1085;&#1080;&#1082;&#1086;&#1075;&#1076;&#1072;.mp3" TargetMode="External"/><Relationship Id="rId6" Type="http://schemas.openxmlformats.org/officeDocument/2006/relationships/image" Target="../media/image78.jpeg"/><Relationship Id="rId11" Type="http://schemas.openxmlformats.org/officeDocument/2006/relationships/image" Target="../media/image82.png"/><Relationship Id="rId5" Type="http://schemas.openxmlformats.org/officeDocument/2006/relationships/image" Target="../media/image77.jpeg"/><Relationship Id="rId15" Type="http://schemas.openxmlformats.org/officeDocument/2006/relationships/image" Target="../media/image85.png"/><Relationship Id="rId10" Type="http://schemas.openxmlformats.org/officeDocument/2006/relationships/image" Target="../media/image8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0.png"/><Relationship Id="rId14" Type="http://schemas.openxmlformats.org/officeDocument/2006/relationships/image" Target="../media/image8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20" y="928670"/>
            <a:ext cx="7024687" cy="1879600"/>
          </a:xfrm>
          <a:ln>
            <a:solidFill>
              <a:schemeClr val="tx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kern="1200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тили-бом</a:t>
            </a:r>
            <a:r>
              <a:rPr lang="ru-RU" sz="2800" kern="1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! </a:t>
            </a:r>
            <a:r>
              <a:rPr lang="ru-RU" sz="2800" kern="12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 </a:t>
            </a:r>
            <a:r>
              <a:rPr lang="ru-RU" sz="2800" kern="1200" cap="all" dirty="0" err="1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Тили-бом</a:t>
            </a:r>
            <a:r>
              <a:rPr lang="ru-RU" sz="2800" kern="12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!  Открывается  альбом!</a:t>
            </a:r>
            <a:r>
              <a:rPr lang="ru-RU" sz="2800" kern="1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800" kern="1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6000" kern="1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Кошкин  дом</a:t>
            </a:r>
            <a:endParaRPr lang="ru-RU" sz="2800" kern="1200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14546" y="3214686"/>
            <a:ext cx="3500462" cy="3143250"/>
          </a:xfrm>
        </p:spPr>
        <p:txBody>
          <a:bodyPr anchor="b"/>
          <a:lstStyle/>
          <a:p>
            <a:pPr marL="914400" lvl="2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 b="1" dirty="0" smtClean="0"/>
              <a:t>   ДИДАКТИЧЕСКОЕ ПОСОБИЕ ПО СКАЗКЕ С.Я.МАРШАКА</a:t>
            </a:r>
          </a:p>
          <a:p>
            <a:pPr marL="914400" lvl="2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 b="1" dirty="0" smtClean="0"/>
              <a:t>Автор  презентации:</a:t>
            </a:r>
          </a:p>
          <a:p>
            <a:pPr marL="914400" lvl="2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 b="1" dirty="0" smtClean="0"/>
              <a:t>воспитатель МБДОУ№18</a:t>
            </a:r>
          </a:p>
          <a:p>
            <a:pPr marL="914400" lvl="2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 b="1" dirty="0" smtClean="0"/>
              <a:t>Доля С.В.</a:t>
            </a:r>
            <a:endParaRPr lang="ru-RU" sz="1800" dirty="0" smtClean="0"/>
          </a:p>
        </p:txBody>
      </p:sp>
      <p:pic>
        <p:nvPicPr>
          <p:cNvPr id="5" name="Picture 22" descr="http://im7-tub-ru.yandex.net/i?id=421321966-66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572008"/>
            <a:ext cx="1693863" cy="166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1071546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\Рабочий стол\картинки\babochkia-398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9" y="1142984"/>
            <a:ext cx="1285885" cy="100013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картинки\babochkia-44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714620"/>
            <a:ext cx="952500" cy="9525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картинки\flowers-232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5929330"/>
            <a:ext cx="304800" cy="30480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картинки\flowers-198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5929330"/>
            <a:ext cx="304800" cy="304800"/>
          </a:xfrm>
          <a:prstGeom prst="rect">
            <a:avLst/>
          </a:prstGeom>
          <a:noFill/>
        </p:spPr>
      </p:pic>
      <p:pic>
        <p:nvPicPr>
          <p:cNvPr id="13" name="Рисунок 12" descr="a55fe1d5ba22b76ad1e1c1c61a41c36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36" y="3445087"/>
            <a:ext cx="3000364" cy="3412914"/>
          </a:xfrm>
          <a:prstGeom prst="rect">
            <a:avLst/>
          </a:prstGeom>
        </p:spPr>
      </p:pic>
      <p:pic>
        <p:nvPicPr>
          <p:cNvPr id="18" name="муз сказка_mp3cut.foxcom.su_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sz="3200" dirty="0" smtClean="0"/>
              <a:t>            Кот – мастер на все руки! </a:t>
            </a:r>
            <a:endParaRPr lang="ru-RU" sz="3200" dirty="0"/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428736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714624"/>
            <a:ext cx="2000264" cy="214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5286388"/>
            <a:ext cx="14287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5357826"/>
            <a:ext cx="13430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5214950"/>
            <a:ext cx="142875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1428736"/>
            <a:ext cx="1104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3071810"/>
            <a:ext cx="14287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1428736"/>
            <a:ext cx="12858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5214950"/>
            <a:ext cx="14287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vozglasi-436[1]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6380" y="5643578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357166"/>
            <a:ext cx="8686800" cy="938234"/>
          </a:xfr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kern="12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Всей семьёю, вчетвером – будем строить новый дом!</a:t>
            </a:r>
            <a:endParaRPr lang="ru-RU" sz="2800" b="1" kern="12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Объект 2"/>
          <p:cNvSpPr>
            <a:spLocks noGrp="1"/>
          </p:cNvSpPr>
          <p:nvPr>
            <p:ph idx="4294967295"/>
          </p:nvPr>
        </p:nvSpPr>
        <p:spPr>
          <a:xfrm flipV="1">
            <a:off x="304800" y="1500188"/>
            <a:ext cx="52388" cy="53975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kern="1200" dirty="0"/>
          </a:p>
        </p:txBody>
      </p:sp>
      <p:pic>
        <p:nvPicPr>
          <p:cNvPr id="20484" name="Picture 15" descr="http://im7-tub-ru.yandex.net/i?id=318063406-1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7" descr="http://im0-tub-ru.yandex.net/i?id=259765605-3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143512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9" descr="http://im0-tub-ru.yandex.net/i?id=438404575-1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3214686"/>
            <a:ext cx="87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000372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5072074"/>
            <a:ext cx="18573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157161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5" descr="http://im3-tub-ru.yandex.net/i?id=159248468-19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071810"/>
            <a:ext cx="1352532" cy="15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150017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485776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8686800" cy="928694"/>
          </a:xfr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12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         тили – бом!  Тили - бом !             Приходите в новый дом!</a:t>
            </a:r>
            <a:endParaRPr lang="ru-RU" kern="12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1507" name="Объект 3"/>
          <p:cNvSpPr>
            <a:spLocks noGrp="1"/>
          </p:cNvSpPr>
          <p:nvPr>
            <p:ph idx="4294967295"/>
          </p:nvPr>
        </p:nvSpPr>
        <p:spPr>
          <a:xfrm>
            <a:off x="428596" y="5929330"/>
            <a:ext cx="8715404" cy="642942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kern="1200" dirty="0" smtClean="0"/>
              <a:t>Но чтоб в ваш дом не пришла беда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kern="1200" dirty="0" smtClean="0"/>
              <a:t>Будьте с огнём осторожны всегда! </a:t>
            </a:r>
            <a:endParaRPr lang="ru-RU" kern="12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2858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Admin\Рабочий стол\картинки\jivotniea-3623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715016"/>
            <a:ext cx="828675" cy="85725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картинки\jivotniea-3216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643578"/>
            <a:ext cx="771525" cy="98107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картинки\jivotniea-3613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5500702"/>
            <a:ext cx="1228725" cy="1028700"/>
          </a:xfrm>
          <a:prstGeom prst="rect">
            <a:avLst/>
          </a:prstGeom>
          <a:noFill/>
        </p:spPr>
      </p:pic>
      <p:pic>
        <p:nvPicPr>
          <p:cNvPr id="10" name="Рисунок 9" descr="b971d385644d2ae9418c11ed83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66" y="1285860"/>
            <a:ext cx="5834082" cy="4375562"/>
          </a:xfrm>
          <a:prstGeom prst="rect">
            <a:avLst/>
          </a:prstGeom>
        </p:spPr>
      </p:pic>
      <p:pic>
        <p:nvPicPr>
          <p:cNvPr id="16" name="муз сказка_mp3cut.foxcom.su_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1428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solidFill>
            <a:srgbClr val="FFFF00"/>
          </a:solidFill>
          <a:ln w="10000">
            <a:solidFill>
              <a:schemeClr val="accent5"/>
            </a:solidFill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ea typeface="Aharoni"/>
                <a:cs typeface="Aharoni"/>
              </a:rPr>
              <a:t>Чем богата кошка-красавица?</a:t>
            </a:r>
          </a:p>
        </p:txBody>
      </p:sp>
      <p:pic>
        <p:nvPicPr>
          <p:cNvPr id="15" name="Содержимое 14" descr="5b3a9607f6a1a0b74b78a402366b408c-3658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57536"/>
            <a:ext cx="52388" cy="39291"/>
          </a:xfrm>
        </p:spPr>
      </p:pic>
      <p:pic>
        <p:nvPicPr>
          <p:cNvPr id="11269" name="Picture 12" descr="http://im4-tub-ru.yandex.net/i?id=246795355-06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143512"/>
            <a:ext cx="1285884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 descr="http://im0-tub-ru.yandex.net/i?id=265892639-20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5357826"/>
            <a:ext cx="13573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6" descr="http://im3-tub-ru.yandex.net/i?id=497962381-09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500188"/>
            <a:ext cx="1323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8" descr="http://im7-tub-ru.yandex.net/i?id=422621437-01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5357826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0" descr="http://im3-tub-ru.yandex.net/i?id=233346430-36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75" y="1714500"/>
            <a:ext cx="1819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2" descr="http://im3-tub-ru.yandex.net/i?id=278420822-56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13" y="35004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6" descr="http://im5-tub-ru.yandex.net/i?id=361627395-44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3286124"/>
            <a:ext cx="128587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5214950"/>
            <a:ext cx="1300164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кошка хорош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6500826" y="5000636"/>
            <a:ext cx="304800" cy="304800"/>
          </a:xfrm>
          <a:prstGeom prst="rect">
            <a:avLst/>
          </a:prstGeom>
        </p:spPr>
      </p:pic>
      <p:pic>
        <p:nvPicPr>
          <p:cNvPr id="16" name="Рисунок 15" descr="5b3a9607f6a1a0b74b78a402366b408c-3658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3108" y="1500174"/>
            <a:ext cx="4572032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4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285728"/>
            <a:ext cx="7380288" cy="614385"/>
          </a:xfr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kern="12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      кто пришёл к кошке в  гости?</a:t>
            </a:r>
            <a:endParaRPr lang="ru-RU" sz="2800" b="1" kern="1200" cap="all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haroni"/>
              <a:cs typeface="Aharoni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 flipH="1">
            <a:off x="1000125" y="1857375"/>
            <a:ext cx="71438" cy="460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kern="1200" dirty="0"/>
          </a:p>
        </p:txBody>
      </p:sp>
      <p:pic>
        <p:nvPicPr>
          <p:cNvPr id="12292" name="Picture 11" descr="http://im2-tub-ru.yandex.net/i?id=283684633-22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857364"/>
            <a:ext cx="21431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2" descr="http://im7-tub-ru.yandex.net/i?id=421321966-66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286388"/>
            <a:ext cx="169386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5" descr="http://im2-tub-ru.yandex.net/i?id=217160800-15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000108"/>
            <a:ext cx="221457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5286388"/>
            <a:ext cx="16430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428868"/>
            <a:ext cx="16430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235743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8" descr="http://im2-tub-ru.yandex.net/i?id=242969884-43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1000108"/>
            <a:ext cx="17160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8 с котята просят есть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1857356" y="6215082"/>
            <a:ext cx="304800" cy="304800"/>
          </a:xfrm>
          <a:prstGeom prst="rect">
            <a:avLst/>
          </a:prstGeom>
        </p:spPr>
      </p:pic>
      <p:pic>
        <p:nvPicPr>
          <p:cNvPr id="14" name="муз сказка_mp3cut.foxcom.su__mp3cut.foxcom.su_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664370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6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39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285728"/>
            <a:ext cx="7380288" cy="614385"/>
          </a:xfr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kern="12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           сколько всего гостей?</a:t>
            </a:r>
            <a:endParaRPr lang="ru-RU" sz="2800" b="1" kern="1200" cap="all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haroni"/>
              <a:cs typeface="Aharoni"/>
            </a:endParaRPr>
          </a:p>
        </p:txBody>
      </p:sp>
      <p:pic>
        <p:nvPicPr>
          <p:cNvPr id="15" name="Содержимое 14" descr="n5c.gif"/>
          <p:cNvPicPr>
            <a:picLocks noGrp="1" noChangeAspect="1"/>
          </p:cNvPicPr>
          <p:nvPr>
            <p:ph idx="4294967295"/>
          </p:nvPr>
        </p:nvPicPr>
        <p:blipFill>
          <a:blip r:embed="rId8"/>
          <a:stretch>
            <a:fillRect/>
          </a:stretch>
        </p:blipFill>
        <p:spPr>
          <a:xfrm flipH="1">
            <a:off x="1019589" y="1857375"/>
            <a:ext cx="32510" cy="46038"/>
          </a:xfrm>
        </p:spPr>
      </p:pic>
      <p:pic>
        <p:nvPicPr>
          <p:cNvPr id="12292" name="Picture 11" descr="http://im2-tub-ru.yandex.net/i?id=283684633-22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1928802"/>
            <a:ext cx="21431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3" descr="http://im0-tub-ru.yandex.net/i?id=107984784-37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5072074"/>
            <a:ext cx="150019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7" descr="http://im5-tub-ru.yandex.net/i?id=412180639-65-7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1643050"/>
            <a:ext cx="1428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9" descr="http://im4-tub-ru.yandex.net/i?id=464936905-62-7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00166" y="3357562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3" descr="http://im0-tub-ru.yandex.net/i?id=106858451-07-7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4942" y="5214950"/>
            <a:ext cx="1428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28926" y="5072074"/>
            <a:ext cx="14287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Bleyanie_koz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2643174" y="4500570"/>
            <a:ext cx="304800" cy="304800"/>
          </a:xfrm>
          <a:prstGeom prst="rect">
            <a:avLst/>
          </a:prstGeom>
        </p:spPr>
      </p:pic>
      <p:pic>
        <p:nvPicPr>
          <p:cNvPr id="11" name="pig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tretch>
            <a:fillRect/>
          </a:stretch>
        </p:blipFill>
        <p:spPr>
          <a:xfrm>
            <a:off x="6357950" y="6000768"/>
            <a:ext cx="304800" cy="304800"/>
          </a:xfrm>
          <a:prstGeom prst="rect">
            <a:avLst/>
          </a:prstGeom>
        </p:spPr>
      </p:pic>
      <p:pic>
        <p:nvPicPr>
          <p:cNvPr id="12" name="куриц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4071934" y="6143644"/>
            <a:ext cx="304800" cy="304800"/>
          </a:xfrm>
          <a:prstGeom prst="rect">
            <a:avLst/>
          </a:prstGeom>
        </p:spPr>
      </p:pic>
      <p:pic>
        <p:nvPicPr>
          <p:cNvPr id="13" name="bnrds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/>
          <a:stretch>
            <a:fillRect/>
          </a:stretch>
        </p:blipFill>
        <p:spPr>
          <a:xfrm>
            <a:off x="1785918" y="6072206"/>
            <a:ext cx="304800" cy="304800"/>
          </a:xfrm>
          <a:prstGeom prst="rect">
            <a:avLst/>
          </a:prstGeom>
        </p:spPr>
      </p:pic>
      <p:pic>
        <p:nvPicPr>
          <p:cNvPr id="14" name="Kozel_i_koza_blejut_mp3cut.foxcom.su_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/>
          <a:stretch>
            <a:fillRect/>
          </a:stretch>
        </p:blipFill>
        <p:spPr>
          <a:xfrm>
            <a:off x="1714480" y="2714620"/>
            <a:ext cx="304800" cy="304800"/>
          </a:xfrm>
          <a:prstGeom prst="rect">
            <a:avLst/>
          </a:prstGeom>
        </p:spPr>
      </p:pic>
      <p:pic>
        <p:nvPicPr>
          <p:cNvPr id="16" name="Рисунок 15" descr="n5c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64" y="2143116"/>
            <a:ext cx="1643074" cy="2326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6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3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1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2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8686800" cy="838200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kern="1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Aharoni"/>
                <a:cs typeface="Aharoni"/>
              </a:rPr>
              <a:t>Что  лишнее?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b="1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b="1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b="1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b="1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 dirty="0" smtClean="0"/>
              <a:t>                         </a:t>
            </a:r>
          </a:p>
        </p:txBody>
      </p:sp>
      <p:pic>
        <p:nvPicPr>
          <p:cNvPr id="14340" name="Picture 14" descr="http://im2-tub-ru.yandex.net/i?id=336874556-1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000500"/>
            <a:ext cx="2143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http://im2-tub-ru.yandex.net/i?id=70125568-11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276475"/>
            <a:ext cx="1428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8" descr="http://im2-tub-ru.yandex.net/i?id=516097897-10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076700"/>
            <a:ext cx="1716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2" descr="http://im5-tub-ru.yandex.net/i?id=253217376-63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700213"/>
            <a:ext cx="12239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4" descr="http://im4-tub-ru.yandex.net/i?id=326660431-19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2205038"/>
            <a:ext cx="1143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6" descr="http://im4-tub-ru.yandex.net/i?id=112836137-40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4005263"/>
            <a:ext cx="19446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8" descr="http://im2-tub-ru.yandex.net/i?id=8376942-30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5157788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0" descr="http://im3-tub-ru.yandex.net/i?id=387832515-47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1628775"/>
            <a:ext cx="14287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2" descr="http://im4-tub-ru.yandex.net/i?id=501697711-45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0288" y="1700213"/>
            <a:ext cx="1428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vozglasi-436[1]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9586" y="2214554"/>
            <a:ext cx="304800" cy="304800"/>
          </a:xfrm>
          <a:prstGeom prst="rect">
            <a:avLst/>
          </a:prstGeom>
        </p:spPr>
      </p:pic>
      <p:pic>
        <p:nvPicPr>
          <p:cNvPr id="14" name="Рисунок 13" descr="vozglasi-436[1]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644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kern="1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Где  с огнем  беспечны  люди,  обязательно он </a:t>
            </a:r>
            <a:r>
              <a:rPr lang="ru-RU" sz="2800" b="1" kern="120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будет!</a:t>
            </a:r>
            <a:endParaRPr lang="ru-RU" sz="2800" b="1" kern="1200" cap="all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haroni"/>
              <a:cs typeface="Aharoni"/>
            </a:endParaRPr>
          </a:p>
        </p:txBody>
      </p:sp>
      <p:pic>
        <p:nvPicPr>
          <p:cNvPr id="15364" name="Picture 7" descr="http://im4-tub-ru.yandex.net/i?id=501029872-03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72074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http://im0-tub-ru.yandex.net/i?id=149092079-1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1785922" cy="157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http://im3-tub-ru.yandex.net/i?id=509421401-07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500174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http://im2-tub-ru.yandex.net/i?id=30233480-18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500174"/>
            <a:ext cx="12573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5" descr="http://im3-tub-ru.yandex.net/i?id=159248468-19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143248"/>
            <a:ext cx="17097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9" descr="http://im5-tub-ru.yandex.net/i?id=442594777-43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4" y="5072063"/>
            <a:ext cx="1928821" cy="135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1" descr="http://im3-tub-ru.yandex.net/i?id=48363341-03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5072074"/>
            <a:ext cx="13573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Ученик\Рабочий стол\Т.Н.Головина\приложения к слайдам\смалики\огонь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1357298"/>
            <a:ext cx="1714512" cy="31623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357166"/>
            <a:ext cx="8520112" cy="8985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kern="12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помнит каждый гражданин: пожарный номер </a:t>
            </a:r>
            <a:r>
              <a:rPr lang="ru-RU" sz="2800" b="1" kern="1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304800" y="3071813"/>
            <a:ext cx="52388" cy="4603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kern="1200" dirty="0"/>
          </a:p>
        </p:txBody>
      </p:sp>
      <p:pic>
        <p:nvPicPr>
          <p:cNvPr id="16388" name="Picture 12" descr="http://im0-tub-ru.yandex.net/i?id=412279546-54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7"/>
            <a:ext cx="307180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http://im7-tub-ru.yandex.net/i?id=40296249-03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214686"/>
            <a:ext cx="500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http://im7-tub-ru.yandex.net/i?id=269850290-40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3000372"/>
            <a:ext cx="1152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 descr="http://im7-tub-ru.yandex.net/i?id=173856438-52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3357562"/>
            <a:ext cx="676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7" descr="http://im2-tub-ru.yandex.net/i?id=145070158-15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00037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9" descr="http://im5-tub-ru.yandex.net/i?id=581914568-50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1500188"/>
            <a:ext cx="1428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1" descr="http://im3-tub-ru.yandex.net/i?id=475001259-51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1857364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3" descr="http://im8-tub-ru.yandex.net/i?id=212976691-42-7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135729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5" descr="http://im8-tub-ru.yandex.net/i?id=285464176-01-7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1357298"/>
            <a:ext cx="6048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7" descr="http://im7-tub-ru.yandex.net/i?id=500026283-21-7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0" y="4786322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9" descr="http://im4-tub-ru.yandex.net/i?id=478596353-32-7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00628" y="5786454"/>
            <a:ext cx="6429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31" descr="http://im8-tub-ru.yandex.net/i?id=495170974-45-7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96" y="4857760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33" descr="http://im6-tub-ru.yandex.net/i?id=60571160-02-7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43702" y="5357826"/>
            <a:ext cx="1071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35" descr="http://im7-tub-ru.yandex.net/i?id=335725455-35-7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00364" y="1643050"/>
            <a:ext cx="3286148" cy="29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Ученик\Рабочий стол\Т.Н.Головина\приложения к слайдам\смалики\огонь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00430" y="1643050"/>
            <a:ext cx="2143140" cy="1357321"/>
          </a:xfrm>
          <a:prstGeom prst="rect">
            <a:avLst/>
          </a:prstGeom>
          <a:noFill/>
        </p:spPr>
      </p:pic>
      <p:pic>
        <p:nvPicPr>
          <p:cNvPr id="2052" name="Picture 4" descr="G:\Трусова И.В\приложения к слайдам\смалики\telefon-53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15140" y="642918"/>
            <a:ext cx="590552" cy="590552"/>
          </a:xfrm>
          <a:prstGeom prst="rect">
            <a:avLst/>
          </a:prstGeom>
          <a:noFill/>
        </p:spPr>
      </p:pic>
      <p:pic>
        <p:nvPicPr>
          <p:cNvPr id="21" name="Pozharnye_mashiny_edut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/>
          <a:stretch>
            <a:fillRect/>
          </a:stretch>
        </p:blipFill>
        <p:spPr>
          <a:xfrm>
            <a:off x="0" y="47148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6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32" descr="http://im7-tub-ru.yandex.net/i?id=331031309-0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286256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14290"/>
            <a:ext cx="7786742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kern="1200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Дым увидев, не зевай и Пожарных вызывай!</a:t>
            </a:r>
            <a:endParaRPr lang="ru-RU" sz="2800" b="1" kern="1200" cap="all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haroni"/>
              <a:cs typeface="Aharoni"/>
            </a:endParaRPr>
          </a:p>
        </p:txBody>
      </p:sp>
      <p:pic>
        <p:nvPicPr>
          <p:cNvPr id="15" name="Содержимое 14" descr="vozglasi-436[1].gif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 rot="10800000" flipV="1">
            <a:off x="8001024" y="4643446"/>
            <a:ext cx="304800" cy="304800"/>
          </a:xfrm>
        </p:spPr>
      </p:pic>
      <p:pic>
        <p:nvPicPr>
          <p:cNvPr id="17412" name="Picture 20" descr="http://im3-tub-ru.yandex.net/i?id=367380236-14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143000"/>
            <a:ext cx="26638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4" descr="http://im7-tub-ru.yandex.net/i?id=547548384-42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572140"/>
            <a:ext cx="14287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6" descr="http://im0-tub-ru.yandex.net/i?id=249863754-59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572008"/>
            <a:ext cx="3373447" cy="20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8" descr="http://im7-tub-ru.yandex.net/i?id=133221225-44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857496"/>
            <a:ext cx="14287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0" descr="http://im0-tub-ru.yandex.net/i?id=206306650-71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107154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38" descr="http://im5-tub-ru.yandex.net/i?id=39983771-71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286256"/>
            <a:ext cx="142875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121442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6" y="3714752"/>
            <a:ext cx="1428760" cy="28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9520" y="5500702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9520" y="264318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kern="12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 приютил  погорельцев?</a:t>
            </a:r>
          </a:p>
        </p:txBody>
      </p:sp>
      <p:pic>
        <p:nvPicPr>
          <p:cNvPr id="13316" name="Picture 16" descr="http://im6-tub-ru.yandex.net/i?id=412200808-12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357562"/>
            <a:ext cx="1785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0" descr="http://im8-tub-ru.yandex.net/i?id=276331417-20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571612"/>
            <a:ext cx="1571636" cy="125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2" descr="http://im7-tub-ru.yandex.net/i?id=421321966-66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5500702"/>
            <a:ext cx="1571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1571612"/>
            <a:ext cx="137636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1357298"/>
            <a:ext cx="1571636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321468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5500702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1428736"/>
            <a:ext cx="13620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не оставит никог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3071802" y="6357958"/>
            <a:ext cx="304800" cy="304800"/>
          </a:xfrm>
          <a:prstGeom prst="rect">
            <a:avLst/>
          </a:prstGeom>
        </p:spPr>
      </p:pic>
      <p:pic>
        <p:nvPicPr>
          <p:cNvPr id="19" name="Рисунок 18" descr="screen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29190" y="3786190"/>
            <a:ext cx="3591357" cy="2714644"/>
          </a:xfrm>
          <a:prstGeom prst="rect">
            <a:avLst/>
          </a:prstGeom>
        </p:spPr>
      </p:pic>
      <p:pic>
        <p:nvPicPr>
          <p:cNvPr id="15" name="приюта н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tretch>
            <a:fillRect/>
          </a:stretch>
        </p:blipFill>
        <p:spPr>
          <a:xfrm>
            <a:off x="8215338" y="3857628"/>
            <a:ext cx="304800" cy="304800"/>
          </a:xfrm>
          <a:prstGeom prst="rect">
            <a:avLst/>
          </a:prstGeom>
        </p:spPr>
      </p:pic>
      <p:pic>
        <p:nvPicPr>
          <p:cNvPr id="16" name="вот шагает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507206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9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23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09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Трек">
  <a:themeElements>
    <a:clrScheme name="3_Трек 1">
      <a:dk1>
        <a:srgbClr val="B13F9A"/>
      </a:dk1>
      <a:lt1>
        <a:srgbClr val="FFFFFF"/>
      </a:lt1>
      <a:dk2>
        <a:srgbClr val="000000"/>
      </a:dk2>
      <a:lt2>
        <a:srgbClr val="F4E7ED"/>
      </a:lt2>
      <a:accent1>
        <a:srgbClr val="B83D68"/>
      </a:accent1>
      <a:accent2>
        <a:srgbClr val="AC66BB"/>
      </a:accent2>
      <a:accent3>
        <a:srgbClr val="AAAAAA"/>
      </a:accent3>
      <a:accent4>
        <a:srgbClr val="DADADA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3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Трек 1">
        <a:dk1>
          <a:srgbClr val="B13F9A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1228</TotalTime>
  <Words>124</Words>
  <Application>Microsoft Office PowerPoint</Application>
  <PresentationFormat>Экран (4:3)</PresentationFormat>
  <Paragraphs>26</Paragraphs>
  <Slides>12</Slides>
  <Notes>3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3_Трек</vt:lpstr>
      <vt:lpstr>тили-бом!   Тили-бом!  Открывается  альбом! Кошкин  дом</vt:lpstr>
      <vt:lpstr>Чем богата кошка-красавица?</vt:lpstr>
      <vt:lpstr>      кто пришёл к кошке в  гости?</vt:lpstr>
      <vt:lpstr>           сколько всего гостей?</vt:lpstr>
      <vt:lpstr>Что  лишнее?</vt:lpstr>
      <vt:lpstr>Где  с огнем  беспечны  люди,  обязательно он будет!</vt:lpstr>
      <vt:lpstr>Пусть помнит каждый гражданин: пожарный номер 01</vt:lpstr>
      <vt:lpstr>Дым увидев, не зевай и Пожарных вызывай!</vt:lpstr>
      <vt:lpstr>Кто  приютил  погорельцев?</vt:lpstr>
      <vt:lpstr>            Кот – мастер на все руки! </vt:lpstr>
      <vt:lpstr>Всей семьёю, вчетвером – будем строить новый дом!</vt:lpstr>
      <vt:lpstr>          тили – бом!  Тили - бом !             Приходите в новый дом!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ACER</cp:lastModifiedBy>
  <cp:revision>125</cp:revision>
  <dcterms:created xsi:type="dcterms:W3CDTF">2012-02-18T15:11:50Z</dcterms:created>
  <dcterms:modified xsi:type="dcterms:W3CDTF">2019-11-09T15:44:33Z</dcterms:modified>
</cp:coreProperties>
</file>